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4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6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6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9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Vizsgamunka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Babos Ádám, Turay Balázs</a:t>
            </a:r>
          </a:p>
        </p:txBody>
      </p:sp>
    </p:spTree>
    <p:extLst>
      <p:ext uri="{BB962C8B-B14F-4D97-AF65-F5344CB8AC3E}">
        <p14:creationId xmlns:p14="http://schemas.microsoft.com/office/powerpoint/2010/main" val="174685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95369"/>
          </a:xfrm>
        </p:spPr>
        <p:txBody>
          <a:bodyPr/>
          <a:lstStyle/>
          <a:p>
            <a:r>
              <a:rPr lang="hu-HU" dirty="0"/>
              <a:t>A Felvétel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3508964" cy="3541714"/>
          </a:xfrm>
          <a:noFill/>
        </p:spPr>
        <p:txBody>
          <a:bodyPr/>
          <a:lstStyle/>
          <a:p>
            <a:pPr marL="0" indent="0">
              <a:buNone/>
            </a:pPr>
            <a:r>
              <a:rPr lang="hu-HU" dirty="0"/>
              <a:t>Zongorafelvétel</a:t>
            </a:r>
          </a:p>
          <a:p>
            <a:pPr marL="0" indent="0">
              <a:buNone/>
            </a:pPr>
            <a:r>
              <a:rPr lang="hu-HU" dirty="0"/>
              <a:t>Nagyterem</a:t>
            </a:r>
          </a:p>
          <a:p>
            <a:pPr marL="0" indent="0">
              <a:buNone/>
            </a:pPr>
            <a:r>
              <a:rPr lang="hu-HU" dirty="0"/>
              <a:t>Roland DR-80C</a:t>
            </a:r>
          </a:p>
          <a:p>
            <a:pPr marL="0" indent="0">
              <a:buNone/>
            </a:pPr>
            <a:r>
              <a:rPr lang="hu-HU" dirty="0"/>
              <a:t>Audiotechnika ATM450</a:t>
            </a:r>
          </a:p>
          <a:p>
            <a:pPr marL="0" indent="0">
              <a:buNone/>
            </a:pPr>
            <a:r>
              <a:rPr lang="hu-HU" dirty="0"/>
              <a:t>Allen &amp; Heath ICE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77720-92FF-4990-B75A-361EF380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15" y="498764"/>
            <a:ext cx="4983178" cy="2803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7E9E9-B76B-4F70-92AD-B81A9903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8567">
            <a:off x="3779704" y="1749303"/>
            <a:ext cx="1990725" cy="229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7BA9D-7A91-49BB-BB85-7254DF71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6118">
            <a:off x="10392858" y="3516796"/>
            <a:ext cx="1080504" cy="3072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1C2D2-13C2-4CC3-AFFB-A1B862226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985" y="4270727"/>
            <a:ext cx="3899367" cy="13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8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A1D3-6C7D-43B9-9280-6E8580D8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11" y="600790"/>
            <a:ext cx="4051479" cy="1905000"/>
          </a:xfrm>
        </p:spPr>
        <p:txBody>
          <a:bodyPr/>
          <a:lstStyle/>
          <a:p>
            <a:r>
              <a:rPr lang="hu-HU" dirty="0"/>
              <a:t>A mikrofonozás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FDFE-03EF-4C58-8672-F13BD847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3514477" cy="3124201"/>
          </a:xfrm>
        </p:spPr>
        <p:txBody>
          <a:bodyPr/>
          <a:lstStyle/>
          <a:p>
            <a:r>
              <a:rPr lang="hu-HU" dirty="0"/>
              <a:t>Spot: (ATM 450)</a:t>
            </a:r>
          </a:p>
          <a:p>
            <a:r>
              <a:rPr lang="hu-HU" dirty="0"/>
              <a:t>AB (Roland DR-80C)</a:t>
            </a:r>
          </a:p>
          <a:p>
            <a:r>
              <a:rPr lang="hu-HU" dirty="0"/>
              <a:t>XY (Roland DR-80C)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C1D635-DA79-454A-92F4-4509029BA9B2}"/>
              </a:ext>
            </a:extLst>
          </p:cNvPr>
          <p:cNvGrpSpPr/>
          <p:nvPr/>
        </p:nvGrpSpPr>
        <p:grpSpPr>
          <a:xfrm>
            <a:off x="4861838" y="1028064"/>
            <a:ext cx="7217328" cy="4987401"/>
            <a:chOff x="4903362" y="1028064"/>
            <a:chExt cx="7217328" cy="4987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5D33C3-AA23-4CE3-AAF2-332A390F3A02}"/>
                </a:ext>
              </a:extLst>
            </p:cNvPr>
            <p:cNvSpPr/>
            <p:nvPr/>
          </p:nvSpPr>
          <p:spPr>
            <a:xfrm>
              <a:off x="4903362" y="1028064"/>
              <a:ext cx="7217328" cy="4987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BCEB60-D32A-4853-B81B-3FFF8DC8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649501" y="2320380"/>
              <a:ext cx="1849007" cy="240277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D2B4A4-CFD2-4C1D-BF07-B30706693D56}"/>
              </a:ext>
            </a:extLst>
          </p:cNvPr>
          <p:cNvGrpSpPr/>
          <p:nvPr/>
        </p:nvGrpSpPr>
        <p:grpSpPr>
          <a:xfrm>
            <a:off x="7815768" y="2897411"/>
            <a:ext cx="1591324" cy="1258844"/>
            <a:chOff x="7788966" y="2903143"/>
            <a:chExt cx="1591324" cy="12588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3F45EC-59F2-4D05-91AC-E8C8A995CA92}"/>
                </a:ext>
              </a:extLst>
            </p:cNvPr>
            <p:cNvGrpSpPr/>
            <p:nvPr/>
          </p:nvGrpSpPr>
          <p:grpSpPr>
            <a:xfrm>
              <a:off x="7788966" y="2903143"/>
              <a:ext cx="293615" cy="176169"/>
              <a:chOff x="5276675" y="167780"/>
              <a:chExt cx="293615" cy="17616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5A4DE-52D2-42A9-B475-A299B1D05B4F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A71E127-3B30-46B1-B576-C0231C6A0162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D9A358-7BCA-4FED-88B3-ECB13F4A237D}"/>
                </a:ext>
              </a:extLst>
            </p:cNvPr>
            <p:cNvGrpSpPr/>
            <p:nvPr/>
          </p:nvGrpSpPr>
          <p:grpSpPr>
            <a:xfrm>
              <a:off x="7788966" y="3985818"/>
              <a:ext cx="293615" cy="176169"/>
              <a:chOff x="5276675" y="167780"/>
              <a:chExt cx="293615" cy="17616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8B110DE-47B5-4521-8ED8-A9418D81A47E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48A6390-C5BE-43C1-BBBF-105A62CB1752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78E347-043A-480D-B483-722EC69D6C9D}"/>
                </a:ext>
              </a:extLst>
            </p:cNvPr>
            <p:cNvGrpSpPr/>
            <p:nvPr/>
          </p:nvGrpSpPr>
          <p:grpSpPr>
            <a:xfrm>
              <a:off x="9086675" y="3108067"/>
              <a:ext cx="293615" cy="176169"/>
              <a:chOff x="5276675" y="167780"/>
              <a:chExt cx="293615" cy="17616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4084B5E-95A9-4888-80E3-EB196A9DB77F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9DFF900-CA6B-4875-8862-D7CF66F35D95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5F7321-77AE-4E53-B2E4-734C6BDB3650}"/>
                </a:ext>
              </a:extLst>
            </p:cNvPr>
            <p:cNvSpPr txBox="1"/>
            <p:nvPr/>
          </p:nvSpPr>
          <p:spPr>
            <a:xfrm>
              <a:off x="7968455" y="3291541"/>
              <a:ext cx="1004094" cy="30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</a:rPr>
                <a:t>3db Spot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EABFA3-9F72-4A43-AD54-11CF25CFDD6A}"/>
              </a:ext>
            </a:extLst>
          </p:cNvPr>
          <p:cNvGrpSpPr/>
          <p:nvPr/>
        </p:nvGrpSpPr>
        <p:grpSpPr>
          <a:xfrm>
            <a:off x="5384971" y="5438524"/>
            <a:ext cx="436864" cy="524277"/>
            <a:chOff x="5384971" y="5438524"/>
            <a:chExt cx="436864" cy="524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3C9F0FA-2131-4C96-A644-1A0859A14221}"/>
                </a:ext>
              </a:extLst>
            </p:cNvPr>
            <p:cNvGrpSpPr/>
            <p:nvPr/>
          </p:nvGrpSpPr>
          <p:grpSpPr>
            <a:xfrm>
              <a:off x="5410603" y="5438524"/>
              <a:ext cx="293615" cy="176169"/>
              <a:chOff x="5276675" y="167780"/>
              <a:chExt cx="293615" cy="17616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38F6C3-8FA2-4BBA-BFCC-A70B88B14CA7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E18AA2-604E-4B20-925B-09AC10114D4B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5E8901-AAA6-4ECD-A750-9B966403DA9B}"/>
                </a:ext>
              </a:extLst>
            </p:cNvPr>
            <p:cNvSpPr txBox="1"/>
            <p:nvPr/>
          </p:nvSpPr>
          <p:spPr>
            <a:xfrm>
              <a:off x="5384971" y="5593469"/>
              <a:ext cx="43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43BDD4-B6A3-4AC7-8ABA-E6E97BC98A91}"/>
              </a:ext>
            </a:extLst>
          </p:cNvPr>
          <p:cNvGrpSpPr/>
          <p:nvPr/>
        </p:nvGrpSpPr>
        <p:grpSpPr>
          <a:xfrm>
            <a:off x="8076852" y="5382043"/>
            <a:ext cx="661344" cy="599169"/>
            <a:chOff x="8076852" y="5382043"/>
            <a:chExt cx="661344" cy="59916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87E3CA3-3D9E-400F-AA9C-3DA22359165D}"/>
                </a:ext>
              </a:extLst>
            </p:cNvPr>
            <p:cNvGrpSpPr/>
            <p:nvPr/>
          </p:nvGrpSpPr>
          <p:grpSpPr>
            <a:xfrm rot="2700000">
              <a:off x="8323695" y="5440766"/>
              <a:ext cx="293615" cy="176169"/>
              <a:chOff x="5276675" y="167780"/>
              <a:chExt cx="293615" cy="1761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21814B-536D-4E36-8CE3-DFF00CC0A71B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5819F68-7B5E-4B7A-AEBD-5DDAF50ADFC8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55F246-04B2-4514-83E9-A2F5075AF95F}"/>
                </a:ext>
              </a:extLst>
            </p:cNvPr>
            <p:cNvGrpSpPr/>
            <p:nvPr/>
          </p:nvGrpSpPr>
          <p:grpSpPr>
            <a:xfrm rot="18900000">
              <a:off x="8076852" y="5438524"/>
              <a:ext cx="293615" cy="176169"/>
              <a:chOff x="5276675" y="167780"/>
              <a:chExt cx="293615" cy="17616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C08A215-53DA-4204-9135-F9E1C798C805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09A5235-F4F2-4510-A9ED-BAEE2EDC17C2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23AA0B-D302-4DC0-80EE-F7413B7D1F6F}"/>
                </a:ext>
              </a:extLst>
            </p:cNvPr>
            <p:cNvSpPr txBox="1"/>
            <p:nvPr/>
          </p:nvSpPr>
          <p:spPr>
            <a:xfrm>
              <a:off x="8125457" y="5611880"/>
              <a:ext cx="61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XY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EF01C2-9018-4576-BE47-54F0BC23A3D3}"/>
              </a:ext>
            </a:extLst>
          </p:cNvPr>
          <p:cNvGrpSpPr/>
          <p:nvPr/>
        </p:nvGrpSpPr>
        <p:grpSpPr>
          <a:xfrm>
            <a:off x="11373775" y="5438524"/>
            <a:ext cx="297133" cy="537342"/>
            <a:chOff x="11373775" y="5438524"/>
            <a:chExt cx="297133" cy="5373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4F70DD-3318-40CB-A692-774A0CE9B288}"/>
                </a:ext>
              </a:extLst>
            </p:cNvPr>
            <p:cNvGrpSpPr/>
            <p:nvPr/>
          </p:nvGrpSpPr>
          <p:grpSpPr>
            <a:xfrm>
              <a:off x="11377293" y="5438524"/>
              <a:ext cx="293615" cy="176169"/>
              <a:chOff x="5276675" y="167780"/>
              <a:chExt cx="293615" cy="17616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FA594BA-D506-4643-9463-DA0947867EEA}"/>
                  </a:ext>
                </a:extLst>
              </p:cNvPr>
              <p:cNvSpPr/>
              <p:nvPr/>
            </p:nvSpPr>
            <p:spPr>
              <a:xfrm>
                <a:off x="5335398" y="167780"/>
                <a:ext cx="176169" cy="1761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BF27D75-53D2-49FC-8C6A-9936B81787E7}"/>
                  </a:ext>
                </a:extLst>
              </p:cNvPr>
              <p:cNvCxnSpPr/>
              <p:nvPr/>
            </p:nvCxnSpPr>
            <p:spPr>
              <a:xfrm>
                <a:off x="5276675" y="167780"/>
                <a:ext cx="293615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DEDD4E-9E62-4241-ABD3-056F3B8729F4}"/>
                </a:ext>
              </a:extLst>
            </p:cNvPr>
            <p:cNvSpPr txBox="1"/>
            <p:nvPr/>
          </p:nvSpPr>
          <p:spPr>
            <a:xfrm>
              <a:off x="11373775" y="5606534"/>
              <a:ext cx="293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212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mű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5300331" cy="1189749"/>
          </a:xfrm>
        </p:spPr>
        <p:txBody>
          <a:bodyPr/>
          <a:lstStyle/>
          <a:p>
            <a:r>
              <a:rPr lang="hu-HU" dirty="0"/>
              <a:t>Bartók: Csörgőtánc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41412" y="4790364"/>
            <a:ext cx="753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darabokat előadja: </a:t>
            </a:r>
            <a:r>
              <a:rPr lang="hu-HU" sz="3200" dirty="0" err="1"/>
              <a:t>Csengery</a:t>
            </a:r>
            <a:r>
              <a:rPr lang="hu-HU" sz="3200" dirty="0"/>
              <a:t> Bálint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2EF28-F579-4256-9CA3-9D564948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5968">
            <a:off x="5588052" y="1287094"/>
            <a:ext cx="6054962" cy="31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3277"/>
      </p:ext>
    </p:extLst>
  </p:cSld>
  <p:clrMapOvr>
    <a:masterClrMapping/>
  </p:clrMapOvr>
  <p:transition spd="slow">
    <p:push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</TotalTime>
  <Words>55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Vizsgamunka</vt:lpstr>
      <vt:lpstr>A Felvétel</vt:lpstr>
      <vt:lpstr>A mikrofonozás</vt:lpstr>
      <vt:lpstr>A mű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Vizsgamunka</dc:title>
  <dc:creator>Turay Balázs</dc:creator>
  <cp:lastModifiedBy>Balázs Turay</cp:lastModifiedBy>
  <cp:revision>12</cp:revision>
  <dcterms:created xsi:type="dcterms:W3CDTF">2020-01-15T17:41:49Z</dcterms:created>
  <dcterms:modified xsi:type="dcterms:W3CDTF">2020-01-26T22:02:40Z</dcterms:modified>
</cp:coreProperties>
</file>