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emély, beltéri, étel, asztal látható&#10;&#10;Automatikusan generált leírás">
            <a:extLst>
              <a:ext uri="{FF2B5EF4-FFF2-40B4-BE49-F238E27FC236}">
                <a16:creationId xmlns:a16="http://schemas.microsoft.com/office/drawing/2014/main" id="{B5EBCB08-8F43-4A2E-A99B-3230165FBB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</a:blip>
          <a:srcRect t="33100" b="106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9B01770-364C-42D2-9D6C-995C11926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>
            <a:normAutofit/>
          </a:bodyPr>
          <a:lstStyle/>
          <a:p>
            <a:r>
              <a:rPr lang="hu-HU" dirty="0"/>
              <a:t>Hangkultúra</a:t>
            </a:r>
            <a:br>
              <a:rPr lang="hu-HU" dirty="0"/>
            </a:br>
            <a:r>
              <a:rPr lang="hu-HU" dirty="0"/>
              <a:t>vizsgamunka</a:t>
            </a:r>
          </a:p>
        </p:txBody>
      </p:sp>
    </p:spTree>
    <p:extLst>
      <p:ext uri="{BB962C8B-B14F-4D97-AF65-F5344CB8AC3E}">
        <p14:creationId xmlns:p14="http://schemas.microsoft.com/office/powerpoint/2010/main" val="265537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személy, beltéri, étel, asztal látható&#10;&#10;Automatikusan generált leírás">
            <a:extLst>
              <a:ext uri="{FF2B5EF4-FFF2-40B4-BE49-F238E27FC236}">
                <a16:creationId xmlns:a16="http://schemas.microsoft.com/office/drawing/2014/main" id="{4B44FC4D-D29D-4A8B-A114-A0D6AAC19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15000"/>
          </a:blip>
          <a:srcRect t="33100" b="106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FEDB8AF-4AF4-4C1F-9335-908923D1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70" y="898832"/>
            <a:ext cx="6385822" cy="27923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James Campbell: tork</a:t>
            </a:r>
            <a:br>
              <a:rPr lang="hu-HU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br>
              <a:rPr lang="hu-HU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endParaRPr lang="en-US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0" name="Tartalom helye 9" descr="A képen személy, beltéri, étel, asztal látható&#10;&#10;Automatikusan generált leírás">
            <a:extLst>
              <a:ext uri="{FF2B5EF4-FFF2-40B4-BE49-F238E27FC236}">
                <a16:creationId xmlns:a16="http://schemas.microsoft.com/office/drawing/2014/main" id="{721EF43E-2EBE-4110-8966-BE4261C06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4412" y="898832"/>
            <a:ext cx="5420579" cy="5420579"/>
          </a:xfrm>
        </p:spPr>
      </p:pic>
    </p:spTree>
    <p:extLst>
      <p:ext uri="{BB962C8B-B14F-4D97-AF65-F5344CB8AC3E}">
        <p14:creationId xmlns:p14="http://schemas.microsoft.com/office/powerpoint/2010/main" val="46785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személy, beltéri, étel, asztal látható&#10;&#10;Automatikusan generált leírás">
            <a:extLst>
              <a:ext uri="{FF2B5EF4-FFF2-40B4-BE49-F238E27FC236}">
                <a16:creationId xmlns:a16="http://schemas.microsoft.com/office/drawing/2014/main" id="{4B44FC4D-D29D-4A8B-A114-A0D6AAC19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15000"/>
          </a:blip>
          <a:srcRect t="33100" b="106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FEDB8AF-4AF4-4C1F-9335-908923D1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en-US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7" name="Tartalom helye 6" descr="A képen objektum, mikrofon, monitor, fekete látható&#10;&#10;Automatikusan generált leírás">
            <a:extLst>
              <a:ext uri="{FF2B5EF4-FFF2-40B4-BE49-F238E27FC236}">
                <a16:creationId xmlns:a16="http://schemas.microsoft.com/office/drawing/2014/main" id="{7F2A75D6-7170-40AB-83B4-FC4C2F65D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942431" y="609600"/>
            <a:ext cx="1601492" cy="4697509"/>
          </a:xfr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11A3DE38-25E3-41B3-95FE-DFAEE4B0C9EF}"/>
              </a:ext>
            </a:extLst>
          </p:cNvPr>
          <p:cNvSpPr txBox="1"/>
          <p:nvPr/>
        </p:nvSpPr>
        <p:spPr>
          <a:xfrm>
            <a:off x="6843389" y="5319870"/>
            <a:ext cx="6151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2DB ROLAND DR80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624AF344-2302-415E-B065-56ADF5C701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45" r="6603"/>
          <a:stretch/>
        </p:blipFill>
        <p:spPr>
          <a:xfrm>
            <a:off x="2236722" y="596839"/>
            <a:ext cx="2305200" cy="471027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831C969F-A915-461F-87D6-6E71BCB1C0C2}"/>
              </a:ext>
            </a:extLst>
          </p:cNvPr>
          <p:cNvSpPr txBox="1"/>
          <p:nvPr/>
        </p:nvSpPr>
        <p:spPr>
          <a:xfrm>
            <a:off x="1806706" y="5340202"/>
            <a:ext cx="3165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TASCAM DR-44</a:t>
            </a:r>
          </a:p>
        </p:txBody>
      </p:sp>
    </p:spTree>
    <p:extLst>
      <p:ext uri="{BB962C8B-B14F-4D97-AF65-F5344CB8AC3E}">
        <p14:creationId xmlns:p14="http://schemas.microsoft.com/office/powerpoint/2010/main" val="60594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személy, beltéri, étel, asztal látható&#10;&#10;Automatikusan generált leírás">
            <a:extLst>
              <a:ext uri="{FF2B5EF4-FFF2-40B4-BE49-F238E27FC236}">
                <a16:creationId xmlns:a16="http://schemas.microsoft.com/office/drawing/2014/main" id="{4B44FC4D-D29D-4A8B-A114-A0D6AAC19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15000"/>
          </a:blip>
          <a:srcRect t="33100" b="106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FEDB8AF-4AF4-4C1F-9335-908923D1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en-US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BC38458-CA1A-4176-9BC0-063557053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791" y="952499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/>
              <a:t>a felvétel helyszíne: ütő terem</a:t>
            </a:r>
          </a:p>
          <a:p>
            <a:pPr marL="0" indent="0">
              <a:buNone/>
            </a:pPr>
            <a:r>
              <a:rPr lang="hu-HU" sz="3200" dirty="0"/>
              <a:t>Készítették: Balogh Márton, Czilik Ede</a:t>
            </a:r>
          </a:p>
        </p:txBody>
      </p:sp>
    </p:spTree>
    <p:extLst>
      <p:ext uri="{BB962C8B-B14F-4D97-AF65-F5344CB8AC3E}">
        <p14:creationId xmlns:p14="http://schemas.microsoft.com/office/powerpoint/2010/main" val="16394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személy, beltéri, étel, asztal látható&#10;&#10;Automatikusan generált leírás">
            <a:extLst>
              <a:ext uri="{FF2B5EF4-FFF2-40B4-BE49-F238E27FC236}">
                <a16:creationId xmlns:a16="http://schemas.microsoft.com/office/drawing/2014/main" id="{4B44FC4D-D29D-4A8B-A114-A0D6AAC19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15000"/>
          </a:blip>
          <a:srcRect t="33100" b="106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FEDB8AF-4AF4-4C1F-9335-908923D1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en-US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BC38458-CA1A-4176-9BC0-063557053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149" y="2740752"/>
            <a:ext cx="7440525" cy="1376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5400" dirty="0"/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3976227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it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27</Words>
  <Application>Microsoft Office PowerPoint</Application>
  <PresentationFormat>Szélesvásznú</PresentationFormat>
  <Paragraphs>10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Szita</vt:lpstr>
      <vt:lpstr>Hangkultúra vizsgamunka</vt:lpstr>
      <vt:lpstr>James Campbell: tork 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Hangkultúra vizsgamunka</dc:title>
  <dc:creator>zsigon</dc:creator>
  <cp:lastModifiedBy>zsigon</cp:lastModifiedBy>
  <cp:revision>3</cp:revision>
  <dcterms:created xsi:type="dcterms:W3CDTF">2020-01-26T18:45:04Z</dcterms:created>
  <dcterms:modified xsi:type="dcterms:W3CDTF">2020-01-26T19:05:28Z</dcterms:modified>
</cp:coreProperties>
</file>