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92D060"/>
    <a:srgbClr val="39D36C"/>
    <a:srgbClr val="F0EEF0"/>
    <a:srgbClr val="5D7373"/>
    <a:srgbClr val="FF3300"/>
    <a:srgbClr val="FFC730"/>
    <a:srgbClr val="52CBBE"/>
    <a:srgbClr val="FEC630"/>
    <a:srgbClr val="FF5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5526296" y="3224613"/>
            <a:ext cx="4140553" cy="451824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9302800" y="0"/>
            <a:ext cx="12482920" cy="6858000"/>
            <a:chOff x="-290920" y="0"/>
            <a:chExt cx="1248292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Dob/ütő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AD023B-AE8D-405F-90E6-27B0D470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Fuvola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Tűz 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4F6447-6163-4D6A-A8D2-BD63B6CB3A42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F9D37B-DE70-4087-8A7F-BBA0BAF5B6CF}"/>
                </a:ext>
              </a:extLst>
            </p:cNvPr>
            <p:cNvSpPr txBox="1"/>
            <p:nvPr/>
          </p:nvSpPr>
          <p:spPr>
            <a:xfrm rot="16200000">
              <a:off x="8746453" y="3251165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Atmoszféra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D3EE0D-FD02-4885-9AC0-03F414A9888F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A9D552-2EF0-4DB4-9DC6-F52F2FD55E3C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27D1F1-923F-4591-A07A-39E775B734F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895421-2372-4C7F-93D2-3B0353A6E7BD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Ének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9D6167-F7B8-4BFF-8BC5-2D13EF0C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789F00-2688-429D-926C-15F83152FDBE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A634BD7-1512-45B6-AFE4-1EEA636625CB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Vége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08704A4-CABE-4989-8BF7-C10A6BB40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9B91247D-5C45-49CA-AE02-AB607C212497}"/>
              </a:ext>
            </a:extLst>
          </p:cNvPr>
          <p:cNvSpPr txBox="1"/>
          <p:nvPr/>
        </p:nvSpPr>
        <p:spPr>
          <a:xfrm>
            <a:off x="5040942" y="473424"/>
            <a:ext cx="5111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Ősi tánc</a:t>
            </a:r>
          </a:p>
          <a:p>
            <a:pPr algn="ctr"/>
            <a:r>
              <a:rPr lang="hu-HU" sz="3000" i="1" dirty="0">
                <a:solidFill>
                  <a:srgbClr val="5D7373"/>
                </a:solidFill>
              </a:rPr>
              <a:t>(hangjáték)</a:t>
            </a:r>
            <a:endParaRPr lang="en-GB" sz="3000" i="1" dirty="0">
              <a:solidFill>
                <a:srgbClr val="5D7373"/>
              </a:solidFill>
            </a:endParaRPr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FC36F7F5-41E6-4B06-8779-547331259B89}"/>
              </a:ext>
            </a:extLst>
          </p:cNvPr>
          <p:cNvSpPr txBox="1"/>
          <p:nvPr/>
        </p:nvSpPr>
        <p:spPr>
          <a:xfrm>
            <a:off x="5170286" y="4168585"/>
            <a:ext cx="4932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i="1" dirty="0"/>
              <a:t>Közreműködött: </a:t>
            </a:r>
          </a:p>
          <a:p>
            <a:r>
              <a:rPr lang="hu-HU" sz="3000" i="1" dirty="0"/>
              <a:t>Gulácsi Attila</a:t>
            </a:r>
            <a:r>
              <a:rPr lang="hu-HU" sz="3000" i="1" dirty="0" smtClean="0"/>
              <a:t>, </a:t>
            </a:r>
            <a:r>
              <a:rPr lang="hu-HU" sz="3000" i="1" dirty="0" err="1" smtClean="0"/>
              <a:t>Druzsin</a:t>
            </a:r>
            <a:r>
              <a:rPr lang="hu-HU" sz="3000" i="1" dirty="0" smtClean="0"/>
              <a:t> Barnabás, </a:t>
            </a:r>
            <a:r>
              <a:rPr lang="hu-HU" sz="3000" i="1" dirty="0"/>
              <a:t>Kemény Péter, </a:t>
            </a:r>
            <a:r>
              <a:rPr lang="hu-HU" sz="3000" i="1" dirty="0" err="1"/>
              <a:t>Hetyei</a:t>
            </a:r>
            <a:r>
              <a:rPr lang="hu-HU" sz="3000" i="1" dirty="0"/>
              <a:t> Csenge, </a:t>
            </a:r>
            <a:r>
              <a:rPr lang="hu-HU" sz="3000" i="1" dirty="0" err="1"/>
              <a:t>Bilonka</a:t>
            </a:r>
            <a:r>
              <a:rPr lang="hu-HU" sz="3000" i="1" dirty="0"/>
              <a:t> Rebeka</a:t>
            </a:r>
            <a:endParaRPr lang="en-GB" sz="3000" i="1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ED0D2AAC-5C8F-4A49-AAA4-3C57F2F6BA4A}"/>
              </a:ext>
            </a:extLst>
          </p:cNvPr>
          <p:cNvSpPr/>
          <p:nvPr/>
        </p:nvSpPr>
        <p:spPr>
          <a:xfrm>
            <a:off x="5170332" y="2086135"/>
            <a:ext cx="4730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000" i="1" dirty="0"/>
              <a:t>Készítette</a:t>
            </a:r>
            <a:r>
              <a:rPr lang="hu-HU" sz="3000" dirty="0"/>
              <a:t>: </a:t>
            </a:r>
            <a:r>
              <a:rPr lang="hu-HU" sz="3600" dirty="0"/>
              <a:t>Ökrös Zsombor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Dob/ütő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Fuvola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Tűz 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251162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Atmoszféra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Ének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Vége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3" name="Kép 2" descr="A képen beltéri, ülő, kicsi, szoba látható&#10;&#10;Automatikusan generált leírás">
            <a:extLst>
              <a:ext uri="{FF2B5EF4-FFF2-40B4-BE49-F238E27FC236}">
                <a16:creationId xmlns:a16="http://schemas.microsoft.com/office/drawing/2014/main" id="{107C69FF-E5CA-499E-9CD8-165E0CDEACF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95" y="1201003"/>
            <a:ext cx="3575093" cy="476679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F1F7450-DC59-4681-80C1-EC120C04B98E}"/>
              </a:ext>
            </a:extLst>
          </p:cNvPr>
          <p:cNvSpPr txBox="1"/>
          <p:nvPr/>
        </p:nvSpPr>
        <p:spPr>
          <a:xfrm>
            <a:off x="3360125" y="1201003"/>
            <a:ext cx="3067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0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F4664F0-02EB-4637-A812-BEC7A3E7E6E0}"/>
              </a:ext>
            </a:extLst>
          </p:cNvPr>
          <p:cNvSpPr txBox="1"/>
          <p:nvPr/>
        </p:nvSpPr>
        <p:spPr>
          <a:xfrm>
            <a:off x="3845265" y="1201003"/>
            <a:ext cx="3575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/>
              <a:t>•Metronóm</a:t>
            </a:r>
            <a:endParaRPr lang="en-GB" sz="30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1A4B085-1FAC-4ABC-ADF5-967B23C2FD46}"/>
              </a:ext>
            </a:extLst>
          </p:cNvPr>
          <p:cNvSpPr txBox="1"/>
          <p:nvPr/>
        </p:nvSpPr>
        <p:spPr>
          <a:xfrm>
            <a:off x="3845265" y="1878958"/>
            <a:ext cx="2852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•</a:t>
            </a:r>
            <a:r>
              <a:rPr lang="hu-HU" sz="3000" dirty="0"/>
              <a:t>Több féle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001706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2000" de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5 4.8148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Dob/ütő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E93C38-ECA5-4094-81E9-196A3BD19EBD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Fuvola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3A620A7-5483-4447-9670-0F8D67F3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Tűz 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746453" y="3251165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Atmoszféra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A452EB0-3109-45BB-9389-19F84818FE30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F941D0C-24DA-4E77-BE08-34D6F94BD6FB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9747D82-077A-45F5-8822-6A7F978E7845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0B26FA9-EA76-44C1-BA33-E4EBB060AC7E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Ének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EF138C1A-5B68-42BE-B6B8-0EE1F473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Vége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4" name="Kép 3" descr="A képen beltéri, személy, férfi, állás látható&#10;&#10;Automatikusan generált leírás">
            <a:extLst>
              <a:ext uri="{FF2B5EF4-FFF2-40B4-BE49-F238E27FC236}">
                <a16:creationId xmlns:a16="http://schemas.microsoft.com/office/drawing/2014/main" id="{374DC063-D527-4A32-9FAC-B8E83F6BCF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69" y="1112850"/>
            <a:ext cx="3599881" cy="479984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943677" y="1112850"/>
            <a:ext cx="2586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•Pánsíp hatás</a:t>
            </a:r>
            <a:endParaRPr lang="hu-HU" sz="3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10" y="3055191"/>
            <a:ext cx="330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48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Dob/ütő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Fuvola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27512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Tűz 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251165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Atmoszféra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D3577A8-E9FC-43B7-B3E2-76EDDA51C160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Ének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Vége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25264" t="6237" r="26140" b="6238"/>
          <a:stretch/>
        </p:blipFill>
        <p:spPr>
          <a:xfrm>
            <a:off x="5291502" y="1214398"/>
            <a:ext cx="4063856" cy="489961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18" y="1771487"/>
            <a:ext cx="4643424" cy="348256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244599" y="1217488"/>
            <a:ext cx="431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•Ropogás</a:t>
            </a:r>
            <a:endParaRPr lang="hu-HU" sz="3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244599" y="1874798"/>
            <a:ext cx="201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•Lobogás</a:t>
            </a:r>
            <a:endParaRPr lang="hu-HU" sz="30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18" y="3778071"/>
            <a:ext cx="3610576" cy="270793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34" y="3773611"/>
            <a:ext cx="3616522" cy="27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99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00039 0.8671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33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Dob/ütő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Fuvola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Tűz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243471"/>
              <a:ext cx="199208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Atmoszféra</a:t>
              </a:r>
              <a:endParaRPr lang="hu-HU" sz="2800" b="1" dirty="0" smtClean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Ének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Vége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5" name="Kép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10" y="1249680"/>
            <a:ext cx="3677155" cy="490287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520906" y="2060439"/>
            <a:ext cx="3173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•Stúdió ventillátor</a:t>
            </a:r>
            <a:endParaRPr lang="hu-HU" sz="30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96" y="1803678"/>
            <a:ext cx="3640381" cy="233793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532395" y="1249680"/>
            <a:ext cx="2807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•Erdő/madarak</a:t>
            </a: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3965200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32566 0.2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146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Dob/ütő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Fuvola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Tűz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251165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Atmoszféra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Ének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Vége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2" name="Kép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11" y="1156019"/>
            <a:ext cx="3933078" cy="524410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37567" y="1783440"/>
            <a:ext cx="3469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•Maláj nyelv</a:t>
            </a:r>
            <a:endParaRPr lang="hu-HU" sz="3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37567" y="2693473"/>
            <a:ext cx="3382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•Körbe-körbe</a:t>
            </a:r>
            <a:endParaRPr lang="hu-HU" sz="3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437567" y="3931920"/>
            <a:ext cx="3154753" cy="24622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Ē'i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kukuraṭi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sabakichu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balē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tabē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andhakārē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tabē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ēṭi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jañjāla</a:t>
            </a:r>
            <a:endParaRPr lang="hu-HU" sz="22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āmi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kāṭhēra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krāsēra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matō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dāmaṛiẏē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āchi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kārana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āmāra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baccā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āmākē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prabēśa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karatē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dēẏā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nā</a:t>
            </a:r>
            <a:endParaRPr lang="hu-HU" sz="2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59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Dob/ütő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Fuvola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Tűz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251165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Atmoszféra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Ének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786364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Vége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2" name="Szövegdoboz 1"/>
          <p:cNvSpPr txBox="1"/>
          <p:nvPr/>
        </p:nvSpPr>
        <p:spPr>
          <a:xfrm>
            <a:off x="1223392" y="935200"/>
            <a:ext cx="675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i="1" dirty="0" smtClean="0"/>
              <a:t>Köszönöm a figyelmet!</a:t>
            </a:r>
            <a:endParaRPr lang="hu-HU" sz="3600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84133" y="2516731"/>
            <a:ext cx="590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6" y="1258365"/>
            <a:ext cx="8380952" cy="5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3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116</Words>
  <Application>Microsoft Office PowerPoint</Application>
  <PresentationFormat>Szélesvásznú</PresentationFormat>
  <Paragraphs>60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 Cen MT</vt:lpstr>
      <vt:lpstr>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Tanuló</cp:lastModifiedBy>
  <cp:revision>52</cp:revision>
  <dcterms:created xsi:type="dcterms:W3CDTF">2017-01-05T13:17:27Z</dcterms:created>
  <dcterms:modified xsi:type="dcterms:W3CDTF">2020-01-27T10:40:12Z</dcterms:modified>
</cp:coreProperties>
</file>