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39B8DA-FFCE-4A07-A842-09FA1691A5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58009D58-C46A-4821-9368-FC1060DFA9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3F44B97-9AF3-46AB-A86C-79E56A2FD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C51C354-3B4C-41BE-BDDB-49DFAB7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4F37D04-2D78-45B3-9FD7-193BE925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595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CC0641A-61BB-4E34-B3EB-1D7FC92D5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B1BA11A-E45A-4F62-95B3-3E791A0BC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323747-E55B-4257-BA62-C65102CA9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33FA536-76C9-475D-9235-4C5AB7DAC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FEB76B-6EF7-49EC-B7E7-A336FB1F1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225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C6E3B63-9B60-47BF-AFB4-9C589C6F5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A18E00B-0863-4508-9243-898F473BB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EA0F6D7-B06F-4337-BF3A-E82BEC61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9586C41-77FC-4C42-AAFD-73C2859DF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756D43-F3F7-41C5-9B42-D71FE2E44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200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599F73E-4E01-4C8C-AC60-9559B1FC5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C64DE14-6437-4A8A-AF68-5CD8C5C4C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F3B0C09-7DC8-4DEB-AF27-E062AF663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717E16F-F9F6-4E8D-8E53-1E658441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EC15C2C-DFCF-4713-83C8-9C6C7D590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1267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243E10-E7EE-430D-A208-07113D4B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3329602-B2F8-4B0D-8F6C-6046E9AC3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48AA784-A2D5-425D-B887-C9910226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978EDE7-5FE8-41A8-BC8C-7522B1D12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876FD0D-13E3-438E-B3CE-CA3AC4D35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4475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7936DB-BA6A-431C-9700-C78849512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FF6BC60-093C-4829-91E0-1AFFBF7F8D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04F8647-9D73-42C8-A3D4-1DB8EF5D4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7FD02F5-3D32-4AC5-8F3C-F6E51A7F8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E3DF7D2-79AA-40CA-80D9-80C586E86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805AC4E-D3BF-4309-B011-C04C01D8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538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67C15E-B5C2-4A40-8FD5-5F6528E7D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194776C-2C35-415E-AC71-1930EBB1E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208D8D4-92C6-4074-BEEA-9BF50A2EE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44A1C07-F28F-4489-96B3-57683F4E60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51AB4A4-84A8-41DB-83EC-CB8F6D22B1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A7D93A-4E3C-46EC-92B1-303E8DDA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4BA0D44-B54B-46BB-BC02-2D88C3A74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A53DA11-38CB-45D6-BC56-EA16D2BB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0243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AF3579C-93A6-4DA8-A5A8-926B2E880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13B0903E-9A39-42C4-BC35-936ACB82C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E5703A5-BFA6-4B38-8272-8FFF8CD4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01F4CC67-9CBE-40F7-8631-F5EA11336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7486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1D18BA3-DBE0-4D33-BAE6-6ED8B068A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B9B1FB5E-DA13-4C57-917C-BAF8305AC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5E7FC59-078F-4311-B321-B68C5797B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973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169127-D104-427D-AEC6-135186BAD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035C61A-2324-4A39-8A47-79866E3FA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C1C06E9-5B5D-4161-9A25-3AFCE0F7F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E36CAD9-8258-4201-801C-B25A08E1D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A6DA636-5ADC-432C-88BC-A4300C4F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9F3DB2B0-0BA0-4BA1-9B87-AC401FA9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8724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837D009-EA3A-42B8-A0A9-65076D355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7C56C464-A5CE-4E5C-AEAE-C0D8EC229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F152439-3DE0-4689-95BD-C183D719D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26CCBDE-6886-4930-A0D8-EBFD4FD4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55C2C8D-E387-48F4-8617-06F38B127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CE67FBB-929D-44CF-B780-568E514F4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199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F790528-DA57-41ED-9F4B-821F5DE5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50AEE35-7C91-4272-94BC-C4FDF8ED3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73225CE-2700-47BB-8715-EAF815323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14294-6F9E-4CBB-B983-41709B9DF3C6}" type="datetimeFigureOut">
              <a:rPr lang="hu-HU" smtClean="0"/>
              <a:t>2020.01.28.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07D32FD-C568-4C0D-A8A9-44FB35CD2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1D0A711-FCF6-4F74-B31B-1944602DE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EC09C-3ED6-4B70-8712-4577DDE032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78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A képen orgona, ing látható&#10;&#10;Automatikusan generált leírás">
            <a:extLst>
              <a:ext uri="{FF2B5EF4-FFF2-40B4-BE49-F238E27FC236}">
                <a16:creationId xmlns:a16="http://schemas.microsoft.com/office/drawing/2014/main" id="{DB1147BC-A4FE-4174-BD23-EF4A8577F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06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15835A-0E19-4325-9347-1831A8233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718" y="0"/>
            <a:ext cx="9144000" cy="1655763"/>
          </a:xfrm>
        </p:spPr>
        <p:txBody>
          <a:bodyPr>
            <a:normAutofit/>
          </a:bodyPr>
          <a:lstStyle/>
          <a:p>
            <a:r>
              <a:rPr lang="hu-HU" sz="7200" dirty="0"/>
              <a:t>Vizsgafelvétel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8458F12-1FEA-4830-95F2-9B4E8B978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5672"/>
            <a:ext cx="9144000" cy="4742330"/>
          </a:xfrm>
        </p:spPr>
        <p:txBody>
          <a:bodyPr>
            <a:normAutofit fontScale="92500" lnSpcReduction="10000"/>
          </a:bodyPr>
          <a:lstStyle/>
          <a:p>
            <a:r>
              <a:rPr lang="hu-HU" sz="3200" b="1" dirty="0"/>
              <a:t>J.S. Bach: c-moll francia szvit BMV 813</a:t>
            </a:r>
          </a:p>
          <a:p>
            <a:r>
              <a:rPr lang="hu-HU" sz="3200" b="1" dirty="0"/>
              <a:t>1. és 5. tétel</a:t>
            </a:r>
          </a:p>
          <a:p>
            <a:endParaRPr lang="hu-HU" sz="3200" dirty="0"/>
          </a:p>
          <a:p>
            <a:r>
              <a:rPr lang="hu-HU" sz="3200" u="sng" dirty="0"/>
              <a:t>Zongorán előadja:</a:t>
            </a:r>
          </a:p>
          <a:p>
            <a:r>
              <a:rPr lang="hu-HU" sz="3200" dirty="0"/>
              <a:t>Lakatos Ferenc</a:t>
            </a:r>
          </a:p>
          <a:p>
            <a:endParaRPr lang="hu-HU" sz="3200" dirty="0"/>
          </a:p>
          <a:p>
            <a:r>
              <a:rPr lang="hu-HU" sz="3200" u="sng" dirty="0"/>
              <a:t>Felvételt készítette:</a:t>
            </a:r>
          </a:p>
          <a:p>
            <a:r>
              <a:rPr lang="hu-HU" sz="3200" dirty="0"/>
              <a:t>Szilágyi Barnabás,</a:t>
            </a:r>
          </a:p>
          <a:p>
            <a:r>
              <a:rPr lang="hu-HU" sz="3200" dirty="0"/>
              <a:t>Szalontai Marcell</a:t>
            </a:r>
          </a:p>
        </p:txBody>
      </p:sp>
    </p:spTree>
    <p:extLst>
      <p:ext uri="{BB962C8B-B14F-4D97-AF65-F5344CB8AC3E}">
        <p14:creationId xmlns:p14="http://schemas.microsoft.com/office/powerpoint/2010/main" val="2302540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A78B0B-22F2-4B9B-80D2-785BCFBF7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7720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hu-HU" dirty="0"/>
              <a:t>A felvétel helyszíne: Nagyterem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dirty="0"/>
              <a:t>ICE 16 Felvevő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u-HU" dirty="0"/>
              <a:t>6 db mikrofon: 2 db. spot, AB (2 db.), Széles AB (tér, 2db.)</a:t>
            </a:r>
          </a:p>
        </p:txBody>
      </p:sp>
      <p:pic>
        <p:nvPicPr>
          <p:cNvPr id="1026" name="Picture 2" descr="Képtalálat a következőre: „AKG C3000 png”">
            <a:extLst>
              <a:ext uri="{FF2B5EF4-FFF2-40B4-BE49-F238E27FC236}">
                <a16:creationId xmlns:a16="http://schemas.microsoft.com/office/drawing/2014/main" id="{1F34FD86-A6E1-4A5D-AE8A-17677698A1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8125"/>
            <a:ext cx="3714750" cy="371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Kapcsolódó kép">
            <a:extLst>
              <a:ext uri="{FF2B5EF4-FFF2-40B4-BE49-F238E27FC236}">
                <a16:creationId xmlns:a16="http://schemas.microsoft.com/office/drawing/2014/main" id="{2CB2CB46-BBC9-451B-BE97-94ABC6817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2793389"/>
            <a:ext cx="5125168" cy="3912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Képtalálat a következőre: „ROLAND DR 80”">
            <a:extLst>
              <a:ext uri="{FF2B5EF4-FFF2-40B4-BE49-F238E27FC236}">
                <a16:creationId xmlns:a16="http://schemas.microsoft.com/office/drawing/2014/main" id="{7991C8ED-C399-4B27-93C3-BAFC8711B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2601" y="2749550"/>
            <a:ext cx="1211199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B06BAB8E-9451-42C5-90D0-42D81F07C7B1}"/>
              </a:ext>
            </a:extLst>
          </p:cNvPr>
          <p:cNvSpPr txBox="1"/>
          <p:nvPr/>
        </p:nvSpPr>
        <p:spPr>
          <a:xfrm>
            <a:off x="1470992" y="6433076"/>
            <a:ext cx="149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AKG C3000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9D0777F5-5D97-46BD-B113-E75037B63DC5}"/>
              </a:ext>
            </a:extLst>
          </p:cNvPr>
          <p:cNvSpPr txBox="1"/>
          <p:nvPr/>
        </p:nvSpPr>
        <p:spPr>
          <a:xfrm>
            <a:off x="5760499" y="5942568"/>
            <a:ext cx="149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AKG C460B</a:t>
            </a: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079F0575-BDFE-4D05-B012-E61B1A3CEAF9}"/>
              </a:ext>
            </a:extLst>
          </p:cNvPr>
          <p:cNvSpPr txBox="1"/>
          <p:nvPr/>
        </p:nvSpPr>
        <p:spPr>
          <a:xfrm>
            <a:off x="9899261" y="6433076"/>
            <a:ext cx="1697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ROLAND DR 80C</a:t>
            </a:r>
          </a:p>
        </p:txBody>
      </p:sp>
    </p:spTree>
    <p:extLst>
      <p:ext uri="{BB962C8B-B14F-4D97-AF65-F5344CB8AC3E}">
        <p14:creationId xmlns:p14="http://schemas.microsoft.com/office/powerpoint/2010/main" val="228353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Csoportba foglalás 37">
            <a:extLst>
              <a:ext uri="{FF2B5EF4-FFF2-40B4-BE49-F238E27FC236}">
                <a16:creationId xmlns:a16="http://schemas.microsoft.com/office/drawing/2014/main" id="{D84D4FEA-346B-4832-BFD3-AA58FC652F0C}"/>
              </a:ext>
            </a:extLst>
          </p:cNvPr>
          <p:cNvGrpSpPr/>
          <p:nvPr/>
        </p:nvGrpSpPr>
        <p:grpSpPr>
          <a:xfrm rot="20278518">
            <a:off x="10315977" y="5450443"/>
            <a:ext cx="345190" cy="1307481"/>
            <a:chOff x="10956867" y="5254708"/>
            <a:chExt cx="345190" cy="1307481"/>
          </a:xfrm>
        </p:grpSpPr>
        <p:grpSp>
          <p:nvGrpSpPr>
            <p:cNvPr id="35" name="Csoportba foglalás 34">
              <a:extLst>
                <a:ext uri="{FF2B5EF4-FFF2-40B4-BE49-F238E27FC236}">
                  <a16:creationId xmlns:a16="http://schemas.microsoft.com/office/drawing/2014/main" id="{54D27EDB-F6C2-477B-AA1B-EE7866452511}"/>
                </a:ext>
              </a:extLst>
            </p:cNvPr>
            <p:cNvGrpSpPr/>
            <p:nvPr/>
          </p:nvGrpSpPr>
          <p:grpSpPr>
            <a:xfrm>
              <a:off x="10976977" y="5254708"/>
              <a:ext cx="304968" cy="1034866"/>
              <a:chOff x="10976977" y="5254708"/>
              <a:chExt cx="304968" cy="1034866"/>
            </a:xfrm>
          </p:grpSpPr>
          <p:cxnSp>
            <p:nvCxnSpPr>
              <p:cNvPr id="15" name="Egyenes összekötő 14">
                <a:extLst>
                  <a:ext uri="{FF2B5EF4-FFF2-40B4-BE49-F238E27FC236}">
                    <a16:creationId xmlns:a16="http://schemas.microsoft.com/office/drawing/2014/main" id="{7EB396E9-DBD9-474F-B32F-D1BB1249920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76977" y="5254708"/>
                <a:ext cx="30496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Folyamatábra: Bekötés 6">
                <a:extLst>
                  <a:ext uri="{FF2B5EF4-FFF2-40B4-BE49-F238E27FC236}">
                    <a16:creationId xmlns:a16="http://schemas.microsoft.com/office/drawing/2014/main" id="{1035711F-C57D-4E80-91FE-C099BE14E145}"/>
                  </a:ext>
                </a:extLst>
              </p:cNvPr>
              <p:cNvSpPr/>
              <p:nvPr/>
            </p:nvSpPr>
            <p:spPr>
              <a:xfrm>
                <a:off x="10999473" y="5254708"/>
                <a:ext cx="259977" cy="259977"/>
              </a:xfrm>
              <a:prstGeom prst="flowChartConnector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cxnSp>
            <p:nvCxnSpPr>
              <p:cNvPr id="16" name="Egyenes összekötő 15">
                <a:extLst>
                  <a:ext uri="{FF2B5EF4-FFF2-40B4-BE49-F238E27FC236}">
                    <a16:creationId xmlns:a16="http://schemas.microsoft.com/office/drawing/2014/main" id="{D6D49910-D2BC-44C6-95C9-676588A016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129462" y="5514685"/>
                <a:ext cx="853" cy="77488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Egyenes összekötő 24">
              <a:extLst>
                <a:ext uri="{FF2B5EF4-FFF2-40B4-BE49-F238E27FC236}">
                  <a16:creationId xmlns:a16="http://schemas.microsoft.com/office/drawing/2014/main" id="{92AE7F25-56EA-492F-9C3E-E1F4A14DE05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29462" y="6289575"/>
              <a:ext cx="172595" cy="2511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gyenes összekötő 27">
              <a:extLst>
                <a:ext uri="{FF2B5EF4-FFF2-40B4-BE49-F238E27FC236}">
                  <a16:creationId xmlns:a16="http://schemas.microsoft.com/office/drawing/2014/main" id="{E9DA5A35-AB49-4FAA-A8E6-9B6186A94A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56867" y="6040078"/>
              <a:ext cx="345190" cy="5221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2" name="Picture 4" descr="Kapcsolódó kép">
            <a:extLst>
              <a:ext uri="{FF2B5EF4-FFF2-40B4-BE49-F238E27FC236}">
                <a16:creationId xmlns:a16="http://schemas.microsoft.com/office/drawing/2014/main" id="{AEEBA27D-ADBD-4BA6-952D-DFBE42FF3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069844" y="-786073"/>
            <a:ext cx="2483013" cy="405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6" name="Csoportba foglalás 55">
            <a:extLst>
              <a:ext uri="{FF2B5EF4-FFF2-40B4-BE49-F238E27FC236}">
                <a16:creationId xmlns:a16="http://schemas.microsoft.com/office/drawing/2014/main" id="{223F1AED-0ED5-4633-87C1-D509851D58EA}"/>
              </a:ext>
            </a:extLst>
          </p:cNvPr>
          <p:cNvGrpSpPr/>
          <p:nvPr/>
        </p:nvGrpSpPr>
        <p:grpSpPr>
          <a:xfrm rot="19883024">
            <a:off x="7670716" y="653278"/>
            <a:ext cx="715767" cy="1176456"/>
            <a:chOff x="6967258" y="924319"/>
            <a:chExt cx="715767" cy="1176456"/>
          </a:xfrm>
        </p:grpSpPr>
        <p:sp>
          <p:nvSpPr>
            <p:cNvPr id="4" name="Folyamatábra: Bekötés 3">
              <a:extLst>
                <a:ext uri="{FF2B5EF4-FFF2-40B4-BE49-F238E27FC236}">
                  <a16:creationId xmlns:a16="http://schemas.microsoft.com/office/drawing/2014/main" id="{EB55166A-EE5A-47C5-B8D4-D931B2D8DA7B}"/>
                </a:ext>
              </a:extLst>
            </p:cNvPr>
            <p:cNvSpPr/>
            <p:nvPr/>
          </p:nvSpPr>
          <p:spPr>
            <a:xfrm>
              <a:off x="7045535" y="1000263"/>
              <a:ext cx="205962" cy="22085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9" name="Egyenes összekötő 8">
              <a:extLst>
                <a:ext uri="{FF2B5EF4-FFF2-40B4-BE49-F238E27FC236}">
                  <a16:creationId xmlns:a16="http://schemas.microsoft.com/office/drawing/2014/main" id="{103F04CE-B633-40D1-9ECE-E2BB5F446C06}"/>
                </a:ext>
              </a:extLst>
            </p:cNvPr>
            <p:cNvCxnSpPr>
              <a:cxnSpLocks/>
            </p:cNvCxnSpPr>
            <p:nvPr/>
          </p:nvCxnSpPr>
          <p:spPr>
            <a:xfrm>
              <a:off x="7196379" y="1221118"/>
              <a:ext cx="274822" cy="6657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>
              <a:extLst>
                <a:ext uri="{FF2B5EF4-FFF2-40B4-BE49-F238E27FC236}">
                  <a16:creationId xmlns:a16="http://schemas.microsoft.com/office/drawing/2014/main" id="{5D755849-A87D-499F-8988-EC57A742CCF4}"/>
                </a:ext>
              </a:extLst>
            </p:cNvPr>
            <p:cNvCxnSpPr/>
            <p:nvPr/>
          </p:nvCxnSpPr>
          <p:spPr>
            <a:xfrm flipV="1">
              <a:off x="6967258" y="924319"/>
              <a:ext cx="284240" cy="18637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>
              <a:extLst>
                <a:ext uri="{FF2B5EF4-FFF2-40B4-BE49-F238E27FC236}">
                  <a16:creationId xmlns:a16="http://schemas.microsoft.com/office/drawing/2014/main" id="{0445AD0A-E305-4CE4-9295-135EEF10D3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46527" y="1726448"/>
              <a:ext cx="249347" cy="374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>
              <a:extLst>
                <a:ext uri="{FF2B5EF4-FFF2-40B4-BE49-F238E27FC236}">
                  <a16:creationId xmlns:a16="http://schemas.microsoft.com/office/drawing/2014/main" id="{BB0118BB-4A3C-47D4-8117-F6D79E7FB39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261761" y="1831359"/>
              <a:ext cx="421264" cy="16196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Egyenes összekötő 30">
            <a:extLst>
              <a:ext uri="{FF2B5EF4-FFF2-40B4-BE49-F238E27FC236}">
                <a16:creationId xmlns:a16="http://schemas.microsoft.com/office/drawing/2014/main" id="{7C503FE8-104A-4023-B21D-71831C9843B1}"/>
              </a:ext>
            </a:extLst>
          </p:cNvPr>
          <p:cNvCxnSpPr>
            <a:cxnSpLocks/>
          </p:cNvCxnSpPr>
          <p:nvPr/>
        </p:nvCxnSpPr>
        <p:spPr>
          <a:xfrm flipV="1">
            <a:off x="6311350" y="2100774"/>
            <a:ext cx="0" cy="1448464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" name="Folyamatábra: Bekötés 2048">
            <a:extLst>
              <a:ext uri="{FF2B5EF4-FFF2-40B4-BE49-F238E27FC236}">
                <a16:creationId xmlns:a16="http://schemas.microsoft.com/office/drawing/2014/main" id="{FAFBB3C3-7C50-4059-BF0D-7E14D2D7F48D}"/>
              </a:ext>
            </a:extLst>
          </p:cNvPr>
          <p:cNvSpPr/>
          <p:nvPr/>
        </p:nvSpPr>
        <p:spPr>
          <a:xfrm>
            <a:off x="6023017" y="3549239"/>
            <a:ext cx="192530" cy="206451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7" name="Folyamatábra: Bekötés 36">
            <a:extLst>
              <a:ext uri="{FF2B5EF4-FFF2-40B4-BE49-F238E27FC236}">
                <a16:creationId xmlns:a16="http://schemas.microsoft.com/office/drawing/2014/main" id="{9240AB69-B63C-42CD-BE11-E2ACE28E009A}"/>
              </a:ext>
            </a:extLst>
          </p:cNvPr>
          <p:cNvSpPr/>
          <p:nvPr/>
        </p:nvSpPr>
        <p:spPr>
          <a:xfrm>
            <a:off x="6424595" y="3549239"/>
            <a:ext cx="192530" cy="206451"/>
          </a:xfrm>
          <a:prstGeom prst="flowChartConnector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9" name="Egyenes összekötő 38">
            <a:extLst>
              <a:ext uri="{FF2B5EF4-FFF2-40B4-BE49-F238E27FC236}">
                <a16:creationId xmlns:a16="http://schemas.microsoft.com/office/drawing/2014/main" id="{F837B729-F21C-43D5-8B22-BAF002B2A964}"/>
              </a:ext>
            </a:extLst>
          </p:cNvPr>
          <p:cNvCxnSpPr>
            <a:cxnSpLocks/>
          </p:cNvCxnSpPr>
          <p:nvPr/>
        </p:nvCxnSpPr>
        <p:spPr>
          <a:xfrm>
            <a:off x="6311350" y="3755690"/>
            <a:ext cx="0" cy="73458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gyenes összekötő 40">
            <a:extLst>
              <a:ext uri="{FF2B5EF4-FFF2-40B4-BE49-F238E27FC236}">
                <a16:creationId xmlns:a16="http://schemas.microsoft.com/office/drawing/2014/main" id="{806DCE02-6BB6-4EA3-88CE-9BC432A6F256}"/>
              </a:ext>
            </a:extLst>
          </p:cNvPr>
          <p:cNvCxnSpPr>
            <a:cxnSpLocks/>
          </p:cNvCxnSpPr>
          <p:nvPr/>
        </p:nvCxnSpPr>
        <p:spPr>
          <a:xfrm flipH="1">
            <a:off x="5987856" y="3755690"/>
            <a:ext cx="6469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gyenes összekötő 42">
            <a:extLst>
              <a:ext uri="{FF2B5EF4-FFF2-40B4-BE49-F238E27FC236}">
                <a16:creationId xmlns:a16="http://schemas.microsoft.com/office/drawing/2014/main" id="{4AD53015-A02F-4CD1-A98F-5592A808C163}"/>
              </a:ext>
            </a:extLst>
          </p:cNvPr>
          <p:cNvCxnSpPr>
            <a:cxnSpLocks/>
          </p:cNvCxnSpPr>
          <p:nvPr/>
        </p:nvCxnSpPr>
        <p:spPr>
          <a:xfrm>
            <a:off x="5989184" y="3549237"/>
            <a:ext cx="271800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>
            <a:extLst>
              <a:ext uri="{FF2B5EF4-FFF2-40B4-BE49-F238E27FC236}">
                <a16:creationId xmlns:a16="http://schemas.microsoft.com/office/drawing/2014/main" id="{8AD64963-690C-441E-BBA2-3DDF6719625E}"/>
              </a:ext>
            </a:extLst>
          </p:cNvPr>
          <p:cNvCxnSpPr>
            <a:cxnSpLocks/>
          </p:cNvCxnSpPr>
          <p:nvPr/>
        </p:nvCxnSpPr>
        <p:spPr>
          <a:xfrm flipV="1">
            <a:off x="6374228" y="3549238"/>
            <a:ext cx="293263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gyenes összekötő 50">
            <a:extLst>
              <a:ext uri="{FF2B5EF4-FFF2-40B4-BE49-F238E27FC236}">
                <a16:creationId xmlns:a16="http://schemas.microsoft.com/office/drawing/2014/main" id="{9B264715-200E-4C96-A6AF-1D14CBC65629}"/>
              </a:ext>
            </a:extLst>
          </p:cNvPr>
          <p:cNvCxnSpPr>
            <a:cxnSpLocks/>
          </p:cNvCxnSpPr>
          <p:nvPr/>
        </p:nvCxnSpPr>
        <p:spPr>
          <a:xfrm flipH="1">
            <a:off x="6191538" y="4322396"/>
            <a:ext cx="249347" cy="3743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51">
            <a:extLst>
              <a:ext uri="{FF2B5EF4-FFF2-40B4-BE49-F238E27FC236}">
                <a16:creationId xmlns:a16="http://schemas.microsoft.com/office/drawing/2014/main" id="{4120C7A2-AE8D-49F0-BD8B-D34E76D69319}"/>
              </a:ext>
            </a:extLst>
          </p:cNvPr>
          <p:cNvCxnSpPr>
            <a:cxnSpLocks/>
          </p:cNvCxnSpPr>
          <p:nvPr/>
        </p:nvCxnSpPr>
        <p:spPr>
          <a:xfrm flipH="1" flipV="1">
            <a:off x="6126892" y="4412377"/>
            <a:ext cx="421264" cy="1619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Csoportba foglalás 56">
            <a:extLst>
              <a:ext uri="{FF2B5EF4-FFF2-40B4-BE49-F238E27FC236}">
                <a16:creationId xmlns:a16="http://schemas.microsoft.com/office/drawing/2014/main" id="{120FEE92-C2AD-44E6-8389-B66434F728C3}"/>
              </a:ext>
            </a:extLst>
          </p:cNvPr>
          <p:cNvGrpSpPr/>
          <p:nvPr/>
        </p:nvGrpSpPr>
        <p:grpSpPr>
          <a:xfrm rot="686503">
            <a:off x="5066109" y="1658201"/>
            <a:ext cx="869828" cy="1384345"/>
            <a:chOff x="5088259" y="1644987"/>
            <a:chExt cx="715767" cy="1176456"/>
          </a:xfrm>
        </p:grpSpPr>
        <p:sp>
          <p:nvSpPr>
            <p:cNvPr id="61" name="Folyamatábra: Bekötés 60">
              <a:extLst>
                <a:ext uri="{FF2B5EF4-FFF2-40B4-BE49-F238E27FC236}">
                  <a16:creationId xmlns:a16="http://schemas.microsoft.com/office/drawing/2014/main" id="{E5C785B1-208C-481F-8138-AACAEFB0F371}"/>
                </a:ext>
              </a:extLst>
            </p:cNvPr>
            <p:cNvSpPr/>
            <p:nvPr/>
          </p:nvSpPr>
          <p:spPr>
            <a:xfrm>
              <a:off x="5166537" y="1720931"/>
              <a:ext cx="205962" cy="220855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62" name="Egyenes összekötő 61">
              <a:extLst>
                <a:ext uri="{FF2B5EF4-FFF2-40B4-BE49-F238E27FC236}">
                  <a16:creationId xmlns:a16="http://schemas.microsoft.com/office/drawing/2014/main" id="{4CD02C1E-EF96-425F-9D91-724911D444D9}"/>
                </a:ext>
              </a:extLst>
            </p:cNvPr>
            <p:cNvCxnSpPr>
              <a:cxnSpLocks/>
            </p:cNvCxnSpPr>
            <p:nvPr/>
          </p:nvCxnSpPr>
          <p:spPr>
            <a:xfrm>
              <a:off x="5317380" y="1941786"/>
              <a:ext cx="274822" cy="66575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gyenes összekötő 62">
              <a:extLst>
                <a:ext uri="{FF2B5EF4-FFF2-40B4-BE49-F238E27FC236}">
                  <a16:creationId xmlns:a16="http://schemas.microsoft.com/office/drawing/2014/main" id="{DD0D0F2F-8114-4E21-ABF5-37FE45AD5099}"/>
                </a:ext>
              </a:extLst>
            </p:cNvPr>
            <p:cNvCxnSpPr/>
            <p:nvPr/>
          </p:nvCxnSpPr>
          <p:spPr>
            <a:xfrm flipV="1">
              <a:off x="5088259" y="1644987"/>
              <a:ext cx="284240" cy="18637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Egyenes összekötő 63">
              <a:extLst>
                <a:ext uri="{FF2B5EF4-FFF2-40B4-BE49-F238E27FC236}">
                  <a16:creationId xmlns:a16="http://schemas.microsoft.com/office/drawing/2014/main" id="{C01993EB-9070-403B-AFDD-3E5F080E220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67529" y="2447116"/>
              <a:ext cx="249347" cy="3743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Egyenes összekötő 64">
              <a:extLst>
                <a:ext uri="{FF2B5EF4-FFF2-40B4-BE49-F238E27FC236}">
                  <a16:creationId xmlns:a16="http://schemas.microsoft.com/office/drawing/2014/main" id="{C36E7F06-A366-4458-B5E7-CE7CF439361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82762" y="2552027"/>
              <a:ext cx="421264" cy="16196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71" name="Egyenes összekötő 2070">
            <a:extLst>
              <a:ext uri="{FF2B5EF4-FFF2-40B4-BE49-F238E27FC236}">
                <a16:creationId xmlns:a16="http://schemas.microsoft.com/office/drawing/2014/main" id="{932B1429-E806-4B45-8270-5AC4442AACAC}"/>
              </a:ext>
            </a:extLst>
          </p:cNvPr>
          <p:cNvCxnSpPr/>
          <p:nvPr/>
        </p:nvCxnSpPr>
        <p:spPr>
          <a:xfrm>
            <a:off x="0" y="4826711"/>
            <a:ext cx="121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1718F84F-9651-4AD3-88DC-BBC466F221F5}"/>
              </a:ext>
            </a:extLst>
          </p:cNvPr>
          <p:cNvGrpSpPr/>
          <p:nvPr/>
        </p:nvGrpSpPr>
        <p:grpSpPr>
          <a:xfrm rot="912476">
            <a:off x="1463719" y="5444425"/>
            <a:ext cx="345190" cy="1307481"/>
            <a:chOff x="923643" y="5254708"/>
            <a:chExt cx="345190" cy="1307481"/>
          </a:xfrm>
        </p:grpSpPr>
        <p:cxnSp>
          <p:nvCxnSpPr>
            <p:cNvPr id="77" name="Egyenes összekötő 76">
              <a:extLst>
                <a:ext uri="{FF2B5EF4-FFF2-40B4-BE49-F238E27FC236}">
                  <a16:creationId xmlns:a16="http://schemas.microsoft.com/office/drawing/2014/main" id="{608A3928-9653-497B-9576-868F3EA3E0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3753" y="5254708"/>
              <a:ext cx="30496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Folyamatábra: Bekötés 77">
              <a:extLst>
                <a:ext uri="{FF2B5EF4-FFF2-40B4-BE49-F238E27FC236}">
                  <a16:creationId xmlns:a16="http://schemas.microsoft.com/office/drawing/2014/main" id="{7EB94F84-F571-4433-8621-D931BC68E8E9}"/>
                </a:ext>
              </a:extLst>
            </p:cNvPr>
            <p:cNvSpPr/>
            <p:nvPr/>
          </p:nvSpPr>
          <p:spPr>
            <a:xfrm>
              <a:off x="966249" y="5254708"/>
              <a:ext cx="259977" cy="259977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79" name="Egyenes összekötő 78">
              <a:extLst>
                <a:ext uri="{FF2B5EF4-FFF2-40B4-BE49-F238E27FC236}">
                  <a16:creationId xmlns:a16="http://schemas.microsoft.com/office/drawing/2014/main" id="{6FD93B03-4441-406E-B20F-CAAA400F2F6D}"/>
                </a:ext>
              </a:extLst>
            </p:cNvPr>
            <p:cNvCxnSpPr>
              <a:cxnSpLocks/>
            </p:cNvCxnSpPr>
            <p:nvPr/>
          </p:nvCxnSpPr>
          <p:spPr>
            <a:xfrm>
              <a:off x="1096238" y="5514685"/>
              <a:ext cx="853" cy="77488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Egyenes összekötő 79">
              <a:extLst>
                <a:ext uri="{FF2B5EF4-FFF2-40B4-BE49-F238E27FC236}">
                  <a16:creationId xmlns:a16="http://schemas.microsoft.com/office/drawing/2014/main" id="{7A42E030-CE4F-44F6-9D34-7C277834978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96238" y="6289575"/>
              <a:ext cx="172595" cy="2511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gyenes összekötő 80">
              <a:extLst>
                <a:ext uri="{FF2B5EF4-FFF2-40B4-BE49-F238E27FC236}">
                  <a16:creationId xmlns:a16="http://schemas.microsoft.com/office/drawing/2014/main" id="{DFFDD8C1-22AA-44DA-B208-FBB4FD42EC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3643" y="6040078"/>
              <a:ext cx="345190" cy="5221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Egyenes összekötő 41">
            <a:extLst>
              <a:ext uri="{FF2B5EF4-FFF2-40B4-BE49-F238E27FC236}">
                <a16:creationId xmlns:a16="http://schemas.microsoft.com/office/drawing/2014/main" id="{15059531-CACC-4288-8E5F-22883E4B5527}"/>
              </a:ext>
            </a:extLst>
          </p:cNvPr>
          <p:cNvCxnSpPr>
            <a:cxnSpLocks/>
            <a:endCxn id="78" idx="0"/>
          </p:cNvCxnSpPr>
          <p:nvPr/>
        </p:nvCxnSpPr>
        <p:spPr>
          <a:xfrm flipH="1">
            <a:off x="1807805" y="2365513"/>
            <a:ext cx="3075187" cy="310180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47">
            <a:extLst>
              <a:ext uri="{FF2B5EF4-FFF2-40B4-BE49-F238E27FC236}">
                <a16:creationId xmlns:a16="http://schemas.microsoft.com/office/drawing/2014/main" id="{51F5DBAE-482F-47F4-93A2-F4AEBA055ECD}"/>
              </a:ext>
            </a:extLst>
          </p:cNvPr>
          <p:cNvCxnSpPr>
            <a:cxnSpLocks/>
          </p:cNvCxnSpPr>
          <p:nvPr/>
        </p:nvCxnSpPr>
        <p:spPr>
          <a:xfrm>
            <a:off x="4882992" y="139148"/>
            <a:ext cx="0" cy="21628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gyenes összekötő 94">
            <a:extLst>
              <a:ext uri="{FF2B5EF4-FFF2-40B4-BE49-F238E27FC236}">
                <a16:creationId xmlns:a16="http://schemas.microsoft.com/office/drawing/2014/main" id="{A3EECA09-0D2F-4EDE-9989-03CD4E4A9AA0}"/>
              </a:ext>
            </a:extLst>
          </p:cNvPr>
          <p:cNvCxnSpPr>
            <a:cxnSpLocks/>
          </p:cNvCxnSpPr>
          <p:nvPr/>
        </p:nvCxnSpPr>
        <p:spPr>
          <a:xfrm>
            <a:off x="3653853" y="806886"/>
            <a:ext cx="0" cy="9140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gyenes összekötő 98">
            <a:extLst>
              <a:ext uri="{FF2B5EF4-FFF2-40B4-BE49-F238E27FC236}">
                <a16:creationId xmlns:a16="http://schemas.microsoft.com/office/drawing/2014/main" id="{CFD36253-20C0-445E-86A0-98EB96F005A1}"/>
              </a:ext>
            </a:extLst>
          </p:cNvPr>
          <p:cNvCxnSpPr>
            <a:cxnSpLocks/>
          </p:cNvCxnSpPr>
          <p:nvPr/>
        </p:nvCxnSpPr>
        <p:spPr>
          <a:xfrm>
            <a:off x="4253519" y="806886"/>
            <a:ext cx="0" cy="9140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gyenes összekötő 99">
            <a:extLst>
              <a:ext uri="{FF2B5EF4-FFF2-40B4-BE49-F238E27FC236}">
                <a16:creationId xmlns:a16="http://schemas.microsoft.com/office/drawing/2014/main" id="{AF8410EA-7C5B-49FE-8963-4CAB107AEAB2}"/>
              </a:ext>
            </a:extLst>
          </p:cNvPr>
          <p:cNvCxnSpPr>
            <a:cxnSpLocks/>
          </p:cNvCxnSpPr>
          <p:nvPr/>
        </p:nvCxnSpPr>
        <p:spPr>
          <a:xfrm>
            <a:off x="3653853" y="1720931"/>
            <a:ext cx="59922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Egyenes összekötő 102">
            <a:extLst>
              <a:ext uri="{FF2B5EF4-FFF2-40B4-BE49-F238E27FC236}">
                <a16:creationId xmlns:a16="http://schemas.microsoft.com/office/drawing/2014/main" id="{0FA31311-F27F-4925-AD57-644902D4FDAD}"/>
              </a:ext>
            </a:extLst>
          </p:cNvPr>
          <p:cNvCxnSpPr>
            <a:cxnSpLocks/>
          </p:cNvCxnSpPr>
          <p:nvPr/>
        </p:nvCxnSpPr>
        <p:spPr>
          <a:xfrm>
            <a:off x="3653852" y="806886"/>
            <a:ext cx="599223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zövegdoboz 57">
            <a:extLst>
              <a:ext uri="{FF2B5EF4-FFF2-40B4-BE49-F238E27FC236}">
                <a16:creationId xmlns:a16="http://schemas.microsoft.com/office/drawing/2014/main" id="{C16FB363-D0F0-447C-B6F2-835D006FF462}"/>
              </a:ext>
            </a:extLst>
          </p:cNvPr>
          <p:cNvSpPr txBox="1"/>
          <p:nvPr/>
        </p:nvSpPr>
        <p:spPr>
          <a:xfrm>
            <a:off x="8009998" y="1661957"/>
            <a:ext cx="93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Spot</a:t>
            </a:r>
          </a:p>
        </p:txBody>
      </p:sp>
      <p:sp>
        <p:nvSpPr>
          <p:cNvPr id="107" name="Szövegdoboz 106">
            <a:extLst>
              <a:ext uri="{FF2B5EF4-FFF2-40B4-BE49-F238E27FC236}">
                <a16:creationId xmlns:a16="http://schemas.microsoft.com/office/drawing/2014/main" id="{0F29EC60-C014-4E3F-9B06-C0AF843A3599}"/>
              </a:ext>
            </a:extLst>
          </p:cNvPr>
          <p:cNvSpPr txBox="1"/>
          <p:nvPr/>
        </p:nvSpPr>
        <p:spPr>
          <a:xfrm>
            <a:off x="5161453" y="2995239"/>
            <a:ext cx="93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Spot</a:t>
            </a:r>
          </a:p>
        </p:txBody>
      </p:sp>
      <p:sp>
        <p:nvSpPr>
          <p:cNvPr id="108" name="Szövegdoboz 107">
            <a:extLst>
              <a:ext uri="{FF2B5EF4-FFF2-40B4-BE49-F238E27FC236}">
                <a16:creationId xmlns:a16="http://schemas.microsoft.com/office/drawing/2014/main" id="{E2B5B1B0-4EF9-4DCE-A946-C723DE219721}"/>
              </a:ext>
            </a:extLst>
          </p:cNvPr>
          <p:cNvSpPr txBox="1"/>
          <p:nvPr/>
        </p:nvSpPr>
        <p:spPr>
          <a:xfrm rot="5400000">
            <a:off x="6074179" y="2985396"/>
            <a:ext cx="93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3 m</a:t>
            </a:r>
          </a:p>
        </p:txBody>
      </p:sp>
      <p:sp>
        <p:nvSpPr>
          <p:cNvPr id="109" name="Szövegdoboz 108">
            <a:extLst>
              <a:ext uri="{FF2B5EF4-FFF2-40B4-BE49-F238E27FC236}">
                <a16:creationId xmlns:a16="http://schemas.microsoft.com/office/drawing/2014/main" id="{1C396B1E-29C4-4645-9AC0-7038BE31D974}"/>
              </a:ext>
            </a:extLst>
          </p:cNvPr>
          <p:cNvSpPr txBox="1"/>
          <p:nvPr/>
        </p:nvSpPr>
        <p:spPr>
          <a:xfrm rot="18670697">
            <a:off x="2878124" y="3373184"/>
            <a:ext cx="93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8 m</a:t>
            </a:r>
          </a:p>
        </p:txBody>
      </p:sp>
      <p:sp>
        <p:nvSpPr>
          <p:cNvPr id="110" name="Szövegdoboz 109">
            <a:extLst>
              <a:ext uri="{FF2B5EF4-FFF2-40B4-BE49-F238E27FC236}">
                <a16:creationId xmlns:a16="http://schemas.microsoft.com/office/drawing/2014/main" id="{3EC8EA9D-7ACA-4D28-B182-5251A6A8D72B}"/>
              </a:ext>
            </a:extLst>
          </p:cNvPr>
          <p:cNvSpPr txBox="1"/>
          <p:nvPr/>
        </p:nvSpPr>
        <p:spPr>
          <a:xfrm>
            <a:off x="5757246" y="6404956"/>
            <a:ext cx="934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Nézőtér</a:t>
            </a:r>
          </a:p>
        </p:txBody>
      </p:sp>
      <p:sp>
        <p:nvSpPr>
          <p:cNvPr id="59" name="Téglalap 58">
            <a:extLst>
              <a:ext uri="{FF2B5EF4-FFF2-40B4-BE49-F238E27FC236}">
                <a16:creationId xmlns:a16="http://schemas.microsoft.com/office/drawing/2014/main" id="{B168B75E-9E6B-422D-89A1-A3FD0C036AF1}"/>
              </a:ext>
            </a:extLst>
          </p:cNvPr>
          <p:cNvSpPr/>
          <p:nvPr/>
        </p:nvSpPr>
        <p:spPr>
          <a:xfrm>
            <a:off x="6335317" y="3887727"/>
            <a:ext cx="6469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AB</a:t>
            </a:r>
          </a:p>
        </p:txBody>
      </p:sp>
      <p:sp>
        <p:nvSpPr>
          <p:cNvPr id="60" name="Téglalap 59">
            <a:extLst>
              <a:ext uri="{FF2B5EF4-FFF2-40B4-BE49-F238E27FC236}">
                <a16:creationId xmlns:a16="http://schemas.microsoft.com/office/drawing/2014/main" id="{BBC44B94-4284-454E-A9DE-80C88B2E8722}"/>
              </a:ext>
            </a:extLst>
          </p:cNvPr>
          <p:cNvSpPr/>
          <p:nvPr/>
        </p:nvSpPr>
        <p:spPr>
          <a:xfrm>
            <a:off x="1697279" y="6321483"/>
            <a:ext cx="471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Tér</a:t>
            </a:r>
          </a:p>
        </p:txBody>
      </p:sp>
      <p:sp>
        <p:nvSpPr>
          <p:cNvPr id="113" name="Téglalap 112">
            <a:extLst>
              <a:ext uri="{FF2B5EF4-FFF2-40B4-BE49-F238E27FC236}">
                <a16:creationId xmlns:a16="http://schemas.microsoft.com/office/drawing/2014/main" id="{FF9C614E-7C44-482B-8712-73854BEC8AEC}"/>
              </a:ext>
            </a:extLst>
          </p:cNvPr>
          <p:cNvSpPr/>
          <p:nvPr/>
        </p:nvSpPr>
        <p:spPr>
          <a:xfrm>
            <a:off x="10878239" y="6272830"/>
            <a:ext cx="471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Tér</a:t>
            </a:r>
          </a:p>
        </p:txBody>
      </p:sp>
      <p:sp>
        <p:nvSpPr>
          <p:cNvPr id="114" name="Téglalap 113">
            <a:extLst>
              <a:ext uri="{FF2B5EF4-FFF2-40B4-BE49-F238E27FC236}">
                <a16:creationId xmlns:a16="http://schemas.microsoft.com/office/drawing/2014/main" id="{8014A8B5-B5A5-4C0D-8311-2BE20B236C16}"/>
              </a:ext>
            </a:extLst>
          </p:cNvPr>
          <p:cNvSpPr/>
          <p:nvPr/>
        </p:nvSpPr>
        <p:spPr>
          <a:xfrm>
            <a:off x="541632" y="387161"/>
            <a:ext cx="1514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NAGYTEREM</a:t>
            </a:r>
          </a:p>
        </p:txBody>
      </p:sp>
    </p:spTree>
    <p:extLst>
      <p:ext uri="{BB962C8B-B14F-4D97-AF65-F5344CB8AC3E}">
        <p14:creationId xmlns:p14="http://schemas.microsoft.com/office/powerpoint/2010/main" val="1168417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</TotalTime>
  <Words>78</Words>
  <Application>Microsoft Office PowerPoint</Application>
  <PresentationFormat>Szélesvásznú</PresentationFormat>
  <Paragraphs>25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Office-téma</vt:lpstr>
      <vt:lpstr>PowerPoint-bemutató</vt:lpstr>
      <vt:lpstr>Vizsgafelvétel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Marci Szalontai</dc:creator>
  <cp:lastModifiedBy>Tanuló</cp:lastModifiedBy>
  <cp:revision>17</cp:revision>
  <dcterms:created xsi:type="dcterms:W3CDTF">2020-01-13T18:32:42Z</dcterms:created>
  <dcterms:modified xsi:type="dcterms:W3CDTF">2020-01-28T14:56:12Z</dcterms:modified>
</cp:coreProperties>
</file>