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05C3D77-C7D3-4177-8809-8CC56EE35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722776"/>
            <a:ext cx="8001000" cy="2971801"/>
          </a:xfrm>
        </p:spPr>
        <p:txBody>
          <a:bodyPr>
            <a:normAutofit/>
          </a:bodyPr>
          <a:lstStyle/>
          <a:p>
            <a:r>
              <a:rPr lang="hu-HU" dirty="0"/>
              <a:t>Bartók: bagatell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CAAAFE0-B1EB-4AF9-9A06-13ABFDA4D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765100" cy="194733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Készítette: Várhegyi Lili és </a:t>
            </a:r>
            <a:r>
              <a:rPr lang="hu-HU" dirty="0" err="1">
                <a:solidFill>
                  <a:schemeClr val="tx1"/>
                </a:solidFill>
              </a:rPr>
              <a:t>Rátkay</a:t>
            </a:r>
            <a:r>
              <a:rPr lang="hu-HU" dirty="0">
                <a:solidFill>
                  <a:schemeClr val="tx1"/>
                </a:solidFill>
              </a:rPr>
              <a:t> Áron</a:t>
            </a:r>
          </a:p>
          <a:p>
            <a:r>
              <a:rPr lang="hu-HU" dirty="0">
                <a:solidFill>
                  <a:schemeClr val="tx1"/>
                </a:solidFill>
              </a:rPr>
              <a:t>Előadja: </a:t>
            </a:r>
            <a:r>
              <a:rPr lang="hu-HU" dirty="0" err="1">
                <a:solidFill>
                  <a:schemeClr val="tx1"/>
                </a:solidFill>
              </a:rPr>
              <a:t>Vladár</a:t>
            </a:r>
            <a:r>
              <a:rPr lang="hu-HU" dirty="0">
                <a:solidFill>
                  <a:schemeClr val="tx1"/>
                </a:solidFill>
              </a:rPr>
              <a:t> Katinka</a:t>
            </a:r>
          </a:p>
        </p:txBody>
      </p:sp>
    </p:spTree>
    <p:extLst>
      <p:ext uri="{BB962C8B-B14F-4D97-AF65-F5344CB8AC3E}">
        <p14:creationId xmlns:p14="http://schemas.microsoft.com/office/powerpoint/2010/main" val="44758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3A01C35-BA85-48A8-B55E-143BA21CF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F8B5962-7B69-4634-82F2-156896BB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hu-HU" sz="2800" dirty="0"/>
              <a:t>ESZKÖZÖK</a:t>
            </a:r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BC307542-EE90-4E2E-B693-14BDBCB3A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beltéri, szék, asztal, laptop látható&#10;&#10;Automatikusan generált leírás">
            <a:extLst>
              <a:ext uri="{FF2B5EF4-FFF2-40B4-BE49-F238E27FC236}">
                <a16:creationId xmlns:a16="http://schemas.microsoft.com/office/drawing/2014/main" id="{ACC73CC8-0763-4A63-939B-7538105B1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9" r="-1" b="-1"/>
          <a:stretch/>
        </p:blipFill>
        <p:spPr>
          <a:xfrm>
            <a:off x="914401" y="894309"/>
            <a:ext cx="6109014" cy="4847856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2C88C1-FDCC-48AA-A05C-4A0D6E06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hu-HU" sz="2400" dirty="0"/>
              <a:t>4 db DR-80</a:t>
            </a:r>
          </a:p>
          <a:p>
            <a:r>
              <a:rPr lang="hu-HU" sz="2400" dirty="0"/>
              <a:t>2 db ATM-450</a:t>
            </a:r>
          </a:p>
          <a:p>
            <a:r>
              <a:rPr lang="hu-HU" sz="2400" dirty="0"/>
              <a:t>TASCAM US 16/8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92C16D-E4DF-40C1-B474-0B2188FC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099E65-7E93-45A9-94F8-AFC49A81D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F2E5F4-AD0C-41E1-B607-24C5BA4A1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ABEFDB-C0FD-48BE-9573-83AC691F3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E9A77D-325A-46AD-A8BE-53CF3E648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3DEEF1-8BC0-412B-9976-97C8E5201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768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B7C7AC-5589-4B5F-8EAA-2A355D1E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A FIGYELMET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EB4FE8-9DCE-42D7-94D5-9B23B9AC2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006293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Office PowerPoint</Application>
  <PresentationFormat>Szélesvásznú</PresentationFormat>
  <Paragraphs>8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Szelet</vt:lpstr>
      <vt:lpstr>Bartók: bagatell</vt:lpstr>
      <vt:lpstr>ESZKÖZÖK</vt:lpstr>
      <vt:lpstr>KÖSZÖNJÜK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Bartók: bagatell</dc:title>
  <dc:creator>Tanuló</dc:creator>
  <cp:lastModifiedBy>Tanuló</cp:lastModifiedBy>
  <cp:revision>1</cp:revision>
  <dcterms:created xsi:type="dcterms:W3CDTF">2020-01-30T13:31:36Z</dcterms:created>
  <dcterms:modified xsi:type="dcterms:W3CDTF">2020-01-30T13:40:39Z</dcterms:modified>
</cp:coreProperties>
</file>