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0" r:id="rId1"/>
  </p:sldMasterIdLst>
  <p:sldIdLst>
    <p:sldId id="256" r:id="rId2"/>
    <p:sldId id="257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2082D4-1830-4F15-98D5-F292DF8650B2}" v="190" dt="2020-01-24T21:10:25.503"/>
    <p1510:client id="{5E3E72D5-9457-40AC-B5EC-AD6AF462B51E}" v="101" dt="2020-01-25T20:34:01.573"/>
    <p1510:client id="{71107730-3336-4469-BCC1-F75373272D7A}" v="389" dt="2020-01-24T20:54:31.565"/>
    <p1510:client id="{9394543B-014A-4F52-9766-AF6B4A2D32AE}" v="2" dt="2020-01-24T20:56:01.8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984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403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6103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86378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7649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9106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5895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6742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0161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35573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8824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3425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499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599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12322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8404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6692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901C-D33B-4565-A7E4-5DF903098DB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80951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589212" y="1380393"/>
            <a:ext cx="6035795" cy="2262781"/>
          </a:xfrm>
        </p:spPr>
        <p:txBody>
          <a:bodyPr/>
          <a:lstStyle/>
          <a:p>
            <a:r>
              <a:rPr lang="hu-HU" dirty="0">
                <a:latin typeface="Candara"/>
                <a:cs typeface="Calibri Light"/>
              </a:rPr>
              <a:t>Vizsgamunka</a:t>
            </a:r>
            <a:endParaRPr lang="hu-HU" dirty="0">
              <a:latin typeface="Candara"/>
              <a:cs typeface="Lucida Sans Unicode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589212" y="3458535"/>
            <a:ext cx="8915399" cy="11262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>
                <a:latin typeface="Candara"/>
                <a:cs typeface="Calibri"/>
              </a:rPr>
              <a:t>Készítette: </a:t>
            </a:r>
            <a:r>
              <a:rPr lang="hu-HU" dirty="0" err="1">
                <a:latin typeface="Candara"/>
                <a:cs typeface="Calibri"/>
              </a:rPr>
              <a:t>Csengery</a:t>
            </a:r>
            <a:r>
              <a:rPr lang="hu-HU" dirty="0">
                <a:latin typeface="Candara"/>
                <a:cs typeface="Calibri"/>
              </a:rPr>
              <a:t> Bálint és Mester Mihály</a:t>
            </a:r>
            <a:endParaRPr lang="hu-HU" dirty="0">
              <a:latin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4266748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1468B89-BCBD-47E2-86DF-D6EE7678D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err="1">
                <a:latin typeface="Candara"/>
                <a:cs typeface="Calibri Light"/>
              </a:rPr>
              <a:t>Mikrofonozási</a:t>
            </a:r>
            <a:r>
              <a:rPr lang="hu-HU">
                <a:latin typeface="Candara"/>
                <a:cs typeface="Calibri Light"/>
              </a:rPr>
              <a:t> terv:</a:t>
            </a:r>
            <a:endParaRPr lang="hu-HU">
              <a:latin typeface="Candara"/>
            </a:endParaRPr>
          </a:p>
        </p:txBody>
      </p:sp>
      <p:pic>
        <p:nvPicPr>
          <p:cNvPr id="6" name="Kép 6" descr="A képen játék látható&#10;&#10;A leírás teljesen megbízható">
            <a:extLst>
              <a:ext uri="{FF2B5EF4-FFF2-40B4-BE49-F238E27FC236}">
                <a16:creationId xmlns:a16="http://schemas.microsoft.com/office/drawing/2014/main" id="{96BB0247-519A-4180-87CD-5900DE3609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066" y="1640639"/>
            <a:ext cx="8212666" cy="4516524"/>
          </a:xfrm>
          <a:prstGeom prst="rect">
            <a:avLst/>
          </a:prstGeom>
        </p:spPr>
      </p:pic>
      <p:sp>
        <p:nvSpPr>
          <p:cNvPr id="10" name="Szövegdoboz 9">
            <a:extLst>
              <a:ext uri="{FF2B5EF4-FFF2-40B4-BE49-F238E27FC236}">
                <a16:creationId xmlns:a16="http://schemas.microsoft.com/office/drawing/2014/main" id="{2630B34D-1570-4376-88A2-B22170C321C6}"/>
              </a:ext>
            </a:extLst>
          </p:cNvPr>
          <p:cNvSpPr txBox="1"/>
          <p:nvPr/>
        </p:nvSpPr>
        <p:spPr>
          <a:xfrm>
            <a:off x="9001607" y="2714336"/>
            <a:ext cx="3389359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hu-HU" sz="2000" dirty="0">
                <a:latin typeface="Georgia"/>
                <a:cs typeface="Calibri"/>
              </a:rPr>
              <a:t>2db AKG C460B</a:t>
            </a:r>
          </a:p>
          <a:p>
            <a:r>
              <a:rPr lang="hu-HU" sz="2000" dirty="0">
                <a:latin typeface="Georgia"/>
                <a:cs typeface="Calibri"/>
              </a:rPr>
              <a:t>4db Dr-80C nagymembrános.</a:t>
            </a:r>
          </a:p>
          <a:p>
            <a:endParaRPr lang="hu-HU" sz="2000" dirty="0">
              <a:latin typeface="Georgia"/>
              <a:cs typeface="Calibri"/>
            </a:endParaRPr>
          </a:p>
        </p:txBody>
      </p:sp>
      <p:sp>
        <p:nvSpPr>
          <p:cNvPr id="3" name="Ellipszis 2">
            <a:extLst>
              <a:ext uri="{FF2B5EF4-FFF2-40B4-BE49-F238E27FC236}">
                <a16:creationId xmlns:a16="http://schemas.microsoft.com/office/drawing/2014/main" id="{EDF89110-37EB-4D64-98FB-1204F5E92126}"/>
              </a:ext>
            </a:extLst>
          </p:cNvPr>
          <p:cNvSpPr/>
          <p:nvPr/>
        </p:nvSpPr>
        <p:spPr>
          <a:xfrm>
            <a:off x="8868640" y="3119003"/>
            <a:ext cx="190500" cy="199159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B54D911E-71AE-45DA-8AEA-AF1EE2C96CB6}"/>
              </a:ext>
            </a:extLst>
          </p:cNvPr>
          <p:cNvSpPr/>
          <p:nvPr/>
        </p:nvSpPr>
        <p:spPr>
          <a:xfrm>
            <a:off x="8859981" y="2815933"/>
            <a:ext cx="190500" cy="19915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64698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4" descr="A képen fénykép, személy, férfi, modellt állás látható&#10;&#10;A leírás teljesen megbízható">
            <a:extLst>
              <a:ext uri="{FF2B5EF4-FFF2-40B4-BE49-F238E27FC236}">
                <a16:creationId xmlns:a16="http://schemas.microsoft.com/office/drawing/2014/main" id="{57089385-4489-430C-A9CA-B951D9590C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968625"/>
            <a:ext cx="2743200" cy="3105150"/>
          </a:xfrm>
          <a:prstGeom prst="rect">
            <a:avLst/>
          </a:prstGeom>
        </p:spPr>
      </p:pic>
      <p:sp>
        <p:nvSpPr>
          <p:cNvPr id="6" name="Cím 1">
            <a:extLst>
              <a:ext uri="{FF2B5EF4-FFF2-40B4-BE49-F238E27FC236}">
                <a16:creationId xmlns:a16="http://schemas.microsoft.com/office/drawing/2014/main" id="{739939DF-1279-4298-8CA6-B286239A6923}"/>
              </a:ext>
            </a:extLst>
          </p:cNvPr>
          <p:cNvSpPr>
            <a:spLocks noGrp="1"/>
          </p:cNvSpPr>
          <p:nvPr/>
        </p:nvSpPr>
        <p:spPr>
          <a:xfrm>
            <a:off x="618068" y="515459"/>
            <a:ext cx="5314536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>
                <a:latin typeface="Candara"/>
                <a:cs typeface="Calibri Light"/>
              </a:rPr>
              <a:t>A darab: </a:t>
            </a:r>
          </a:p>
        </p:txBody>
      </p:sp>
      <p:sp>
        <p:nvSpPr>
          <p:cNvPr id="7" name="Tartalom helye 2">
            <a:extLst>
              <a:ext uri="{FF2B5EF4-FFF2-40B4-BE49-F238E27FC236}">
                <a16:creationId xmlns:a16="http://schemas.microsoft.com/office/drawing/2014/main" id="{44E875DE-D5AF-45DB-AC6A-5C9AC9191385}"/>
              </a:ext>
            </a:extLst>
          </p:cNvPr>
          <p:cNvSpPr>
            <a:spLocks noGrp="1"/>
          </p:cNvSpPr>
          <p:nvPr/>
        </p:nvSpPr>
        <p:spPr>
          <a:xfrm>
            <a:off x="681374" y="1975758"/>
            <a:ext cx="6352472" cy="33759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3200" dirty="0" err="1">
                <a:latin typeface="Candara"/>
                <a:cs typeface="Calibri"/>
              </a:rPr>
              <a:t>Silvestre</a:t>
            </a:r>
            <a:r>
              <a:rPr lang="hu-HU" sz="3200" dirty="0">
                <a:latin typeface="Candara"/>
                <a:cs typeface="Calibri"/>
              </a:rPr>
              <a:t> </a:t>
            </a:r>
            <a:r>
              <a:rPr lang="hu-HU" sz="3200" dirty="0" err="1">
                <a:latin typeface="Candara"/>
                <a:cs typeface="Calibri"/>
              </a:rPr>
              <a:t>Revueltas</a:t>
            </a:r>
            <a:r>
              <a:rPr lang="hu-HU" sz="3200" dirty="0">
                <a:cs typeface="Calibri"/>
              </a:rPr>
              <a:t>: </a:t>
            </a:r>
            <a:r>
              <a:rPr lang="hu-HU" sz="3200" dirty="0" smtClean="0">
                <a:latin typeface="Candara" panose="020E0502030303020204" pitchFamily="34" charset="0"/>
                <a:cs typeface="Calibri"/>
              </a:rPr>
              <a:t>The</a:t>
            </a:r>
            <a:r>
              <a:rPr lang="hu-HU" sz="3200" dirty="0" smtClean="0">
                <a:cs typeface="Calibri"/>
              </a:rPr>
              <a:t> </a:t>
            </a:r>
            <a:r>
              <a:rPr lang="hu-HU" sz="3200" dirty="0" err="1">
                <a:latin typeface="Candara"/>
                <a:cs typeface="Calibri"/>
              </a:rPr>
              <a:t>n</a:t>
            </a:r>
            <a:r>
              <a:rPr lang="hu-HU" sz="3200" dirty="0" err="1" smtClean="0">
                <a:latin typeface="Candara"/>
                <a:cs typeface="Calibri"/>
              </a:rPr>
              <a:t>ight</a:t>
            </a:r>
            <a:r>
              <a:rPr lang="hu-HU" sz="3200" dirty="0" smtClean="0">
                <a:latin typeface="Candara"/>
                <a:cs typeface="Calibri"/>
              </a:rPr>
              <a:t> </a:t>
            </a:r>
            <a:r>
              <a:rPr lang="hu-HU" sz="3200" dirty="0">
                <a:latin typeface="Candara"/>
                <a:cs typeface="Calibri"/>
              </a:rPr>
              <a:t>of </a:t>
            </a:r>
            <a:r>
              <a:rPr lang="hu-HU" sz="3200" dirty="0" err="1">
                <a:latin typeface="Candara"/>
                <a:cs typeface="Calibri"/>
              </a:rPr>
              <a:t>the</a:t>
            </a:r>
            <a:r>
              <a:rPr lang="hu-HU" sz="3200" dirty="0">
                <a:latin typeface="Candara"/>
                <a:cs typeface="Calibri"/>
              </a:rPr>
              <a:t> </a:t>
            </a:r>
            <a:r>
              <a:rPr lang="hu-HU" sz="3200" dirty="0" err="1">
                <a:latin typeface="Candara"/>
                <a:cs typeface="Calibri"/>
              </a:rPr>
              <a:t>M</a:t>
            </a:r>
            <a:r>
              <a:rPr lang="hu-HU" sz="3200" dirty="0" err="1" smtClean="0">
                <a:latin typeface="Candara"/>
                <a:cs typeface="Calibri"/>
              </a:rPr>
              <a:t>ayas</a:t>
            </a:r>
            <a:endParaRPr lang="hu-HU" sz="3200" dirty="0">
              <a:latin typeface="Candara"/>
              <a:cs typeface="Calibri"/>
            </a:endParaRPr>
          </a:p>
          <a:p>
            <a:pPr marL="0" indent="0">
              <a:buNone/>
            </a:pPr>
            <a:endParaRPr lang="hu-HU" sz="3200" dirty="0">
              <a:latin typeface="Candar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0379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960B448-203B-4F5A-BA49-174816941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413953"/>
          </a:xfrm>
        </p:spPr>
        <p:txBody>
          <a:bodyPr>
            <a:normAutofit fontScale="90000"/>
          </a:bodyPr>
          <a:lstStyle/>
          <a:p>
            <a:endParaRPr lang="hu-HU" dirty="0">
              <a:latin typeface="Candara"/>
              <a:cs typeface="Calibri Light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133A1C3-BEE6-4350-817B-A21A479DD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68205"/>
            <a:ext cx="4876800" cy="659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hu-HU" sz="2400" dirty="0">
                <a:latin typeface="Candara"/>
                <a:cs typeface="Calibri"/>
              </a:rPr>
              <a:t>Közreműködött: Sebastian </a:t>
            </a:r>
            <a:r>
              <a:rPr lang="hu-HU" sz="2400" dirty="0" err="1">
                <a:latin typeface="Candara"/>
                <a:cs typeface="Calibri"/>
              </a:rPr>
              <a:t>Ramirez</a:t>
            </a:r>
            <a:endParaRPr lang="hu-HU" sz="2400" dirty="0">
              <a:latin typeface="Candara"/>
              <a:cs typeface="Calibri"/>
            </a:endParaRPr>
          </a:p>
        </p:txBody>
      </p:sp>
      <p:pic>
        <p:nvPicPr>
          <p:cNvPr id="4" name="Kép 4" descr="A képen férfi, személy, zongora, ülő látható&#10;&#10;A leírás teljesen megbízható">
            <a:extLst>
              <a:ext uri="{FF2B5EF4-FFF2-40B4-BE49-F238E27FC236}">
                <a16:creationId xmlns:a16="http://schemas.microsoft.com/office/drawing/2014/main" id="{5ED55D99-6525-4071-AB42-75BE86EA60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873" y="2515432"/>
            <a:ext cx="2659819" cy="2659819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24828726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TM04033921[[fn=Damaszt]]</Template>
  <TotalTime>0</TotalTime>
  <Words>33</Words>
  <Application>Microsoft Office PowerPoint</Application>
  <PresentationFormat>Szélesvásznú</PresentationFormat>
  <Paragraphs>8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8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13" baseType="lpstr">
      <vt:lpstr>Arial</vt:lpstr>
      <vt:lpstr>Bookman Old Style</vt:lpstr>
      <vt:lpstr>Calibri</vt:lpstr>
      <vt:lpstr>Calibri Light</vt:lpstr>
      <vt:lpstr>Candara</vt:lpstr>
      <vt:lpstr>Georgia</vt:lpstr>
      <vt:lpstr>Lucida Sans Unicode</vt:lpstr>
      <vt:lpstr>Rockwell</vt:lpstr>
      <vt:lpstr>Damask</vt:lpstr>
      <vt:lpstr>Vizsgamunka</vt:lpstr>
      <vt:lpstr>Mikrofonozási terv: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/>
  <cp:revision>24</cp:revision>
  <dcterms:created xsi:type="dcterms:W3CDTF">2020-01-24T19:53:10Z</dcterms:created>
  <dcterms:modified xsi:type="dcterms:W3CDTF">2020-01-28T11:24:02Z</dcterms:modified>
</cp:coreProperties>
</file>