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C936F8-322E-4E8B-895A-56539D2D9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F511914-ACD2-48A7-BCDF-E2765A3D8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0E44F1-1C27-404B-A0DA-72E9931A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4748A96-0B29-4021-887D-6F4E05EE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7BC80B-FC32-49DF-9495-16780537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54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198C2E-4518-47F1-A621-E13EF0AE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AE2A9D-454F-442D-A2AE-2870C5672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CCB7A0-8C8F-48D5-9B61-C1AD7F53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0B9F4D-833E-4557-9B5D-1EC5E883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94A802-937A-4907-A1BA-85552BE9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64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4AB2678-ED6A-482D-94C9-B14EFA8E9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37444D5-DA18-457F-98B5-CC054828A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868D4-35A8-4E54-855F-C0A8AF6A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625123-5A20-4F65-837F-487EDFB6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7E99BF-5B84-4ABE-B5AF-F2EE5EEA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6627C4-6788-4DE9-9118-74FA330F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FC19CF-1FF8-4B03-A97F-C51110AA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5C43CAC-8E1B-4BA5-AA4D-1FC3A544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72E97F-18C3-4CD8-A987-960A1E7C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A0652E-4983-4988-B0F9-72090A3C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7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8F37EE-B2FB-499B-AA15-4C69DF7C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4A749F-8C51-490A-BD7A-CEA694BBC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4A5178-A95F-4E7A-81A8-DFE78A9D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EA2046-F532-4390-B7CC-A0C7B731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82D9A3-0235-458F-86A7-B36EAAB6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5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F9183-5989-4982-B488-CBAA1126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49530C-7F84-4141-928B-2B98C87EE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2CF914F-9CE4-44EB-B81D-FA2D2603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BD7EA9-83F5-4498-9AB2-B2401407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58375E-E61D-4BD1-AC99-A8BE481E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0E3254-4AF7-4DB4-A8C4-CA7B29C8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9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D57199-B3EC-4A24-8319-EDA18DFC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80B6A2-5654-4F2F-9424-18227BFD9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C353FC-CEB4-406B-AD20-9A1AEE608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2FB0134-C185-4424-841E-1775D29C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1AFB3A3-11F8-4150-A8B8-C65E65A1E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FF78D08-04C7-4F64-AAE4-A7306067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DCE6770-9850-4A75-9B72-A453EB6C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6EF92C3-6EE4-438B-A50C-96E7E6FB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980EA-84F3-4818-B271-D2E91FA5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7C7C603-F29F-44F7-B544-E14BB082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D62F988-A956-4FE4-95D9-CE7A54C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4B8785C-6A2D-4F59-924E-B5DDF95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42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0F79F38-FB71-49CB-95AA-A3D6B358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F7F122B-B069-4763-9D2F-C6FC8608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193B05F-74C2-4754-98F6-9C46CEAD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95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F67CE2-0AA8-4960-9E67-441F0899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F8066-4275-4F8B-811E-06C610B3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9ADD53-9853-4B29-8CE6-DAA1039D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1AE5BF1-7EBA-4C3C-8042-268922A1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CFAF84-B37C-4128-AC39-E8D2E4DC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8BFA3F-9DAA-494C-B3D2-959F0121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63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62A832-774F-4C1D-8AF0-5FB9FEBA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1122902-0B89-49E3-B0AF-8212309BD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7B6DC35-5DBC-4792-8A17-6A0AA37AD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C7B1762-A97E-418F-B8E4-2CF899A6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8266B8-4F62-4917-8DFA-588A86D5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F6A623-DE10-4DE9-BB32-4D498A23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7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3B19579-3573-4B3B-8598-B708989D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0B5B32-4D7C-45F2-A5E6-9EC399C5F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36EC59-2A19-4878-8FB7-CA6E91F49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E123-E308-4F11-9024-DEFB34402C04}" type="datetimeFigureOut">
              <a:rPr lang="hu-HU" smtClean="0"/>
              <a:t>2020.01.30.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F6A6C8-8C9C-4847-BC68-88CD066BB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DC7344-4114-4474-BE81-EAC100BBC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EEE7-0DB9-43E1-8A35-D61526F835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1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553228-5FAC-4B13-AAC3-761A931CE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Félévi vizsgamunka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034E6D5-3F47-4377-A311-C0A4A9436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Magócsi László, Péli Kadosa</a:t>
            </a:r>
          </a:p>
          <a:p>
            <a:r>
              <a:rPr lang="hu-HU" dirty="0"/>
              <a:t>11/A</a:t>
            </a:r>
          </a:p>
        </p:txBody>
      </p:sp>
    </p:spTree>
    <p:extLst>
      <p:ext uri="{BB962C8B-B14F-4D97-AF65-F5344CB8AC3E}">
        <p14:creationId xmlns:p14="http://schemas.microsoft.com/office/powerpoint/2010/main" val="243992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A21774-CF44-4ED1-ACD6-C921D21A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267"/>
            <a:ext cx="10515600" cy="5482696"/>
          </a:xfrm>
        </p:spPr>
        <p:txBody>
          <a:bodyPr/>
          <a:lstStyle/>
          <a:p>
            <a:r>
              <a:rPr lang="hu-HU" dirty="0"/>
              <a:t>J. S. Bach: d-moll francia szvit – </a:t>
            </a:r>
            <a:r>
              <a:rPr lang="hu-HU" dirty="0" err="1"/>
              <a:t>Allemand</a:t>
            </a:r>
            <a:r>
              <a:rPr lang="hu-HU" dirty="0"/>
              <a:t>-tétel (zongora – Pajor Olivér)</a:t>
            </a:r>
          </a:p>
          <a:p>
            <a:r>
              <a:rPr lang="hu-HU" dirty="0"/>
              <a:t>16 mikrofon</a:t>
            </a:r>
          </a:p>
          <a:p>
            <a:r>
              <a:rPr lang="hu-HU" dirty="0"/>
              <a:t>Sztereó felvevő, laptop, digitális hangkártya</a:t>
            </a:r>
          </a:p>
          <a:p>
            <a:r>
              <a:rPr lang="hu-HU" dirty="0"/>
              <a:t>3 mikrofon a zongorában</a:t>
            </a:r>
          </a:p>
          <a:p>
            <a:r>
              <a:rPr lang="hu-HU" dirty="0"/>
              <a:t>1 mikrofon a zongora alatt</a:t>
            </a:r>
          </a:p>
          <a:p>
            <a:r>
              <a:rPr lang="hu-HU" dirty="0"/>
              <a:t>1 mikrofonpár a zongora „hajlatánál”</a:t>
            </a:r>
          </a:p>
          <a:p>
            <a:r>
              <a:rPr lang="hu-HU" dirty="0"/>
              <a:t>8 mikrofon a zongora körül (4 magasan döntve + 1 pár alacsonyan + 1 pár kifelé)</a:t>
            </a:r>
          </a:p>
          <a:p>
            <a:r>
              <a:rPr lang="hu-HU" dirty="0"/>
              <a:t>A nagyterem sztereó mikrofonpárja</a:t>
            </a:r>
          </a:p>
        </p:txBody>
      </p:sp>
    </p:spTree>
    <p:extLst>
      <p:ext uri="{BB962C8B-B14F-4D97-AF65-F5344CB8AC3E}">
        <p14:creationId xmlns:p14="http://schemas.microsoft.com/office/powerpoint/2010/main" val="19066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F704F1-4557-4AAD-B34E-A6699F56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 err="1"/>
              <a:t>Mikrofonozási</a:t>
            </a:r>
            <a:r>
              <a:rPr lang="en-US" sz="3300" dirty="0"/>
              <a:t> </a:t>
            </a:r>
            <a:r>
              <a:rPr lang="en-US" sz="3300" dirty="0" err="1"/>
              <a:t>ábra</a:t>
            </a:r>
            <a:endParaRPr lang="en-US" sz="3300" dirty="0"/>
          </a:p>
        </p:txBody>
      </p:sp>
      <p:pic>
        <p:nvPicPr>
          <p:cNvPr id="10" name="Tartalom helye 9" descr="A képen szöveg látható&#10;&#10;Automatikusan generált leírás">
            <a:extLst>
              <a:ext uri="{FF2B5EF4-FFF2-40B4-BE49-F238E27FC236}">
                <a16:creationId xmlns:a16="http://schemas.microsoft.com/office/drawing/2014/main" id="{A37E5112-B946-4845-BB1D-A6219DB7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10" r="-1078" b="722"/>
          <a:stretch/>
        </p:blipFill>
        <p:spPr>
          <a:xfrm>
            <a:off x="976251" y="850005"/>
            <a:ext cx="7240470" cy="524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2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954311-2CED-497E-9D72-AA6FF62FD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Köszönet: Benkovics Marcell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A4E7CB-8398-4E1F-B1FF-87BDD7938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31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80</Words>
  <Application>Microsoft Office PowerPoint</Application>
  <PresentationFormat>Szélesvásznú</PresentationFormat>
  <Paragraphs>13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Félévi vizsgamunka</vt:lpstr>
      <vt:lpstr>PowerPoint-bemutató</vt:lpstr>
      <vt:lpstr>Mikrofonozási ábra</vt:lpstr>
      <vt:lpstr>Köszönet: Benkovics Marcell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Félévi vizsgamunka</dc:title>
  <dc:creator>László Magócsi</dc:creator>
  <cp:lastModifiedBy>Tanuló</cp:lastModifiedBy>
  <cp:revision>13</cp:revision>
  <dcterms:created xsi:type="dcterms:W3CDTF">2020-01-12T19:26:27Z</dcterms:created>
  <dcterms:modified xsi:type="dcterms:W3CDTF">2020-01-30T06:57:54Z</dcterms:modified>
</cp:coreProperties>
</file>