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B1B36A-1028-44FD-8564-C1864A726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4D250D5-E1B4-46D2-A6CD-8B6E010E6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94CC96-91C8-4738-B7C3-F9E07F3E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0744-77A4-44B5-9B0B-927D4C63D482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BA8AB9-AB30-4F2F-82EF-823ADE73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55FA74-5506-4011-94E2-B7A1B8B1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3A2B-8720-490D-928E-F4FE3213D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99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89F542-F46F-4A17-AF11-9EAEB14A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FFE5BF5-B07B-4D31-A1AB-46F116E2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8A62AC-5CA0-4F2A-B23C-B6A8ABA9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0744-77A4-44B5-9B0B-927D4C63D482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8125EB-A1FD-430F-AAE9-8B2858F4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738233-D664-4259-BB83-0E756726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3A2B-8720-490D-928E-F4FE3213D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100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2F25A32-BD58-49C2-9A4D-1ACF97A94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2FBBB8F-E774-48A1-9086-3BF6747C0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5CBB6E-5917-4E52-AFB2-CB9EA0CF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0744-77A4-44B5-9B0B-927D4C63D482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9AA727-8B33-4E1B-8AB0-C6FC35EF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7A412E-02FC-4C05-85C3-684BF6EE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3A2B-8720-490D-928E-F4FE3213D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75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A3AE35-7CD2-4895-A5BF-67947CDB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F6B2CD-2918-47A5-9687-3C89DC7E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D84D99-1899-49B8-8A93-E0C00E8E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0744-77A4-44B5-9B0B-927D4C63D482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F91FF6E-43BD-4E35-BC9D-C13757F7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3093487-CE2A-449D-8A99-A0254C39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3A2B-8720-490D-928E-F4FE3213D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677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6C1B90-82E5-4FE2-8F95-0DD9C36A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2FCD11E-3F96-49F4-AD56-F868A79C4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2A52A9-2436-42DA-B00D-2B7057D7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0744-77A4-44B5-9B0B-927D4C63D482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677D0B-AEEF-4EC7-9A99-7BF953A9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9BFAF8-12B4-4F79-A424-66A8C29A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3A2B-8720-490D-928E-F4FE3213D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637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C599D6-C11C-4609-9AA3-7582B527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62B6CA-ED83-47B5-9883-F747A9B4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7AA84AA-FE22-4839-920D-6B6534B90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F5F485F-CB7A-4A19-9A41-61A35954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0744-77A4-44B5-9B0B-927D4C63D482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ED53F49-E17A-4946-AC12-FD79C500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F3346D4-6EDC-45CF-B941-4B5B18E3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3A2B-8720-490D-928E-F4FE3213D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986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5958E8-D1A2-4821-AE5E-7FAFD5A3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CC5DCFC-E81B-4088-9335-6C184976D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9A2BD9F-2B9E-4C21-84C1-E63E3FB54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FB3831C-CD43-423F-B082-095578840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89A9191-B96C-4876-B51A-D94A2124E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93FFBE5-2674-43F4-BFB8-3F9A050E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0744-77A4-44B5-9B0B-927D4C63D482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E3DA350-A1E7-4FB6-8AEC-82F51A9F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15661B3-FEA3-4BC6-AC90-D38E0BC8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3A2B-8720-490D-928E-F4FE3213D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815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182C0D-6FEE-41FC-AB93-707D5EA6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9166DFF-DDA1-452A-9305-2B718178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0744-77A4-44B5-9B0B-927D4C63D482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5727801-9AD7-48BF-AB2B-87CCDC96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446D6A4-9430-401F-BE3B-F6CA4AF6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3A2B-8720-490D-928E-F4FE3213D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5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A1A44AC-9AFC-4500-B572-0ED80E24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0744-77A4-44B5-9B0B-927D4C63D482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7C6D676-85E6-49E4-8713-F37012F9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6962F40-D821-4B11-8618-E2FF60F6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3A2B-8720-490D-928E-F4FE3213D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24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897715-B44B-4DD7-80ED-6628D8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83B64E-88DA-49F4-AFE9-668655A64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23AAB01-DE0E-4BEE-B186-635E037DB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6DF00B8-034F-4C56-8150-84FC6E74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0744-77A4-44B5-9B0B-927D4C63D482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38DB3B4-F08C-42E0-A691-06BD6E6B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DD56BA1-CDB9-4BCA-86EE-4CBD8F0B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3A2B-8720-490D-928E-F4FE3213D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75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092784-DF40-4F4B-A5B8-55F13342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7882239-CEFD-457E-ACBB-73346FE20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809CD5E-06B4-4C7B-8AB0-A945B1733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A8F2F59-7E6F-4D9F-ACEE-CA2EA8EB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0744-77A4-44B5-9B0B-927D4C63D482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8CC5187-00FE-4456-8F4A-799A616C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51E4FF7-C1A9-422A-A5D1-6D53DFA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3A2B-8720-490D-928E-F4FE3213D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07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3B56C42-8B05-4F99-87ED-98376B20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7C7ED1C-EBD4-4C03-8434-A1CF9D822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F3885E-122C-41A4-BF3A-F1507ED47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0744-77A4-44B5-9B0B-927D4C63D482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F7D19B8-0138-4D9B-9C62-E0D17672C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580D98A-2CC6-458B-B934-3B65F43A0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3A2B-8720-490D-928E-F4FE3213D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78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D97C5E-8136-49E9-B563-9FE17ADA39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Félévi vizsgamunka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38B1FC3-DD33-497A-A647-88F7501A42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Gyimóthy</a:t>
            </a:r>
            <a:r>
              <a:rPr lang="hu-HU" dirty="0"/>
              <a:t> Kamilla, Magócsi László</a:t>
            </a:r>
          </a:p>
          <a:p>
            <a:r>
              <a:rPr lang="hu-HU" dirty="0"/>
              <a:t>10. évfolyam</a:t>
            </a:r>
          </a:p>
        </p:txBody>
      </p:sp>
    </p:spTree>
    <p:extLst>
      <p:ext uri="{BB962C8B-B14F-4D97-AF65-F5344CB8AC3E}">
        <p14:creationId xmlns:p14="http://schemas.microsoft.com/office/powerpoint/2010/main" val="2162451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E9AA41-A8CB-4082-AF0E-E976477A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8186"/>
            <a:ext cx="10515600" cy="2459865"/>
          </a:xfrm>
        </p:spPr>
        <p:txBody>
          <a:bodyPr/>
          <a:lstStyle/>
          <a:p>
            <a:r>
              <a:rPr lang="hu-HU" dirty="0"/>
              <a:t>S. Rachmaninov: </a:t>
            </a:r>
            <a:r>
              <a:rPr lang="hu-HU" dirty="0" err="1"/>
              <a:t>Six</a:t>
            </a:r>
            <a:r>
              <a:rPr lang="hu-HU" dirty="0"/>
              <a:t> </a:t>
            </a:r>
            <a:r>
              <a:rPr lang="hu-HU" dirty="0" err="1"/>
              <a:t>moments</a:t>
            </a:r>
            <a:r>
              <a:rPr lang="hu-HU" dirty="0"/>
              <a:t> </a:t>
            </a:r>
            <a:r>
              <a:rPr lang="hu-HU" dirty="0" err="1"/>
              <a:t>musicaux</a:t>
            </a:r>
            <a:r>
              <a:rPr lang="hu-HU" dirty="0"/>
              <a:t> / 3. – részlet (zongora – Oravecz Péter)</a:t>
            </a:r>
          </a:p>
          <a:p>
            <a:r>
              <a:rPr lang="hu-HU" dirty="0"/>
              <a:t>2 mikrofon</a:t>
            </a:r>
          </a:p>
          <a:p>
            <a:r>
              <a:rPr lang="hu-HU" dirty="0"/>
              <a:t>Hordozható felvevő</a:t>
            </a:r>
          </a:p>
          <a:p>
            <a:r>
              <a:rPr lang="hu-HU" dirty="0"/>
              <a:t>Mindkét mikrofon a zongorában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32DEED3-10B4-4CDE-A332-BBDE4A386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t="21513" r="10682" b="23182"/>
          <a:stretch/>
        </p:blipFill>
        <p:spPr>
          <a:xfrm>
            <a:off x="3158066" y="3078051"/>
            <a:ext cx="5875867" cy="316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866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F42BD4-158A-45F2-94E2-7414C5DAC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Jó szórakozást!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D59564D-B2AA-4A57-A583-5E0BBC2718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623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</Words>
  <Application>Microsoft Office PowerPoint</Application>
  <PresentationFormat>Szélesvásznú</PresentationFormat>
  <Paragraphs>8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Office-téma</vt:lpstr>
      <vt:lpstr>Félévi vizsgamunka</vt:lpstr>
      <vt:lpstr>PowerPoint-bemutató</vt:lpstr>
      <vt:lpstr>Jó szórakozást!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Félévi vizsgamunka</dc:title>
  <dc:creator>László Magócsi</dc:creator>
  <cp:lastModifiedBy>Tanuló</cp:lastModifiedBy>
  <cp:revision>5</cp:revision>
  <dcterms:created xsi:type="dcterms:W3CDTF">2020-01-13T21:11:14Z</dcterms:created>
  <dcterms:modified xsi:type="dcterms:W3CDTF">2020-01-30T07:03:41Z</dcterms:modified>
</cp:coreProperties>
</file>