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9175"/>
    <a:srgbClr val="887456"/>
    <a:srgbClr val="B38D75"/>
    <a:srgbClr val="936F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j. s. </a:t>
            </a:r>
            <a:r>
              <a:rPr lang="hu-HU" dirty="0" err="1" smtClean="0"/>
              <a:t>bach</a:t>
            </a:r>
            <a:r>
              <a:rPr lang="hu-HU" dirty="0" smtClean="0"/>
              <a:t>: Esz-Dúr </a:t>
            </a:r>
            <a:r>
              <a:rPr lang="hu-HU" dirty="0" err="1" smtClean="0"/>
              <a:t>preludium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Hajdu Botond és Sipos Balázs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1418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045896"/>
          </a:xfrm>
        </p:spPr>
        <p:txBody>
          <a:bodyPr/>
          <a:lstStyle/>
          <a:p>
            <a:r>
              <a:rPr lang="hu-HU" dirty="0" smtClean="0"/>
              <a:t>Eszközök: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71600" y="2286000"/>
            <a:ext cx="6453398" cy="3581400"/>
          </a:xfrm>
        </p:spPr>
        <p:txBody>
          <a:bodyPr/>
          <a:lstStyle/>
          <a:p>
            <a:r>
              <a:rPr lang="hu-HU" dirty="0" smtClean="0"/>
              <a:t>Tascam DR-44WL</a:t>
            </a:r>
          </a:p>
          <a:p>
            <a:r>
              <a:rPr lang="hu-HU" dirty="0" err="1" smtClean="0"/>
              <a:t>Audio</a:t>
            </a:r>
            <a:r>
              <a:rPr lang="hu-HU" dirty="0"/>
              <a:t>-</a:t>
            </a:r>
            <a:r>
              <a:rPr lang="hu-HU" dirty="0" smtClean="0"/>
              <a:t>Technika ATM 450</a:t>
            </a: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1438" y="3625921"/>
            <a:ext cx="2940121" cy="2940121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1439" y="457664"/>
            <a:ext cx="2940121" cy="294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27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yamatábra: Kézi adatbevitel 3"/>
          <p:cNvSpPr/>
          <p:nvPr/>
        </p:nvSpPr>
        <p:spPr>
          <a:xfrm>
            <a:off x="4186718" y="2036863"/>
            <a:ext cx="3801439" cy="1191802"/>
          </a:xfrm>
          <a:prstGeom prst="flowChartManualInput">
            <a:avLst/>
          </a:prstGeom>
          <a:gradFill flip="none" rotWithShape="1">
            <a:gsLst>
              <a:gs pos="13000">
                <a:srgbClr val="936F5B"/>
              </a:gs>
              <a:gs pos="58000">
                <a:srgbClr val="B39175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Ellipszis 4"/>
          <p:cNvSpPr/>
          <p:nvPr/>
        </p:nvSpPr>
        <p:spPr>
          <a:xfrm>
            <a:off x="6087438" y="2594225"/>
            <a:ext cx="421241" cy="42124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9" name="Egyenes összekötő 8"/>
          <p:cNvCxnSpPr/>
          <p:nvPr/>
        </p:nvCxnSpPr>
        <p:spPr>
          <a:xfrm>
            <a:off x="6269784" y="2452956"/>
            <a:ext cx="367322" cy="369889"/>
          </a:xfrm>
          <a:prstGeom prst="line">
            <a:avLst/>
          </a:prstGeom>
          <a:ln w="349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lipszis 10"/>
          <p:cNvSpPr/>
          <p:nvPr/>
        </p:nvSpPr>
        <p:spPr>
          <a:xfrm>
            <a:off x="7356297" y="2632764"/>
            <a:ext cx="421241" cy="42124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951078">
            <a:off x="7237303" y="2482936"/>
            <a:ext cx="408467" cy="408467"/>
          </a:xfrm>
          <a:prstGeom prst="rect">
            <a:avLst/>
          </a:prstGeom>
        </p:spPr>
      </p:pic>
      <p:sp>
        <p:nvSpPr>
          <p:cNvPr id="13" name="Mosolygó arc 12"/>
          <p:cNvSpPr/>
          <p:nvPr/>
        </p:nvSpPr>
        <p:spPr>
          <a:xfrm>
            <a:off x="6601146" y="1197882"/>
            <a:ext cx="755151" cy="755151"/>
          </a:xfrm>
          <a:prstGeom prst="smileyFac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4" name="Kép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1449" y="3928607"/>
            <a:ext cx="591363" cy="603556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917436" y="3928607"/>
            <a:ext cx="591363" cy="6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74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Helyszín és játékos	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71600" y="2286000"/>
            <a:ext cx="5460715" cy="3581400"/>
          </a:xfrm>
        </p:spPr>
        <p:txBody>
          <a:bodyPr>
            <a:normAutofit/>
          </a:bodyPr>
          <a:lstStyle/>
          <a:p>
            <a:r>
              <a:rPr lang="hu-HU" sz="3200" dirty="0" smtClean="0"/>
              <a:t>Kisterem</a:t>
            </a:r>
          </a:p>
          <a:p>
            <a:r>
              <a:rPr lang="hu-HU" sz="3200" dirty="0" smtClean="0"/>
              <a:t>Mohácsi Benjámin</a:t>
            </a:r>
            <a:endParaRPr lang="hu-HU" sz="32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087" y="3912313"/>
            <a:ext cx="4465739" cy="258395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21031" y="1670997"/>
            <a:ext cx="4686300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35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1633590" y="2517170"/>
            <a:ext cx="92570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600" dirty="0" smtClean="0"/>
              <a:t>Jó szórakozást!</a:t>
            </a:r>
            <a:endParaRPr lang="hu-HU" sz="9600" dirty="0"/>
          </a:p>
        </p:txBody>
      </p:sp>
    </p:spTree>
    <p:extLst>
      <p:ext uri="{BB962C8B-B14F-4D97-AF65-F5344CB8AC3E}">
        <p14:creationId xmlns:p14="http://schemas.microsoft.com/office/powerpoint/2010/main" val="148777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Körülvágás</Template>
  <TotalTime>59</TotalTime>
  <Words>29</Words>
  <Application>Microsoft Office PowerPoint</Application>
  <PresentationFormat>Szélesvásznú</PresentationFormat>
  <Paragraphs>9</Paragraphs>
  <Slides>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1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7" baseType="lpstr">
      <vt:lpstr>Franklin Gothic Book</vt:lpstr>
      <vt:lpstr>Crop</vt:lpstr>
      <vt:lpstr>j. s. bach: Esz-Dúr preludium</vt:lpstr>
      <vt:lpstr>Eszközök:</vt:lpstr>
      <vt:lpstr>PowerPoint-bemutató</vt:lpstr>
      <vt:lpstr>Helyszín és játékos 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j. s. bach: Esz-Dúr preludium</dc:title>
  <dc:creator>Tanuló</dc:creator>
  <cp:lastModifiedBy>Tanuló</cp:lastModifiedBy>
  <cp:revision>6</cp:revision>
  <dcterms:created xsi:type="dcterms:W3CDTF">2020-01-22T14:23:45Z</dcterms:created>
  <dcterms:modified xsi:type="dcterms:W3CDTF">2020-01-30T09:43:40Z</dcterms:modified>
</cp:coreProperties>
</file>