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1" r:id="rId4"/>
    <p:sldId id="258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6079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7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8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773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4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0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3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8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0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6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5F0E6E0-392D-4815-860A-0BB7A06FF4FD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4570B3C-FB4A-45BB-A657-AF8D126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3D9265-DD8F-4684-BBB5-1608F8311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Vizsgafelvétel</a:t>
            </a:r>
            <a:endParaRPr lang="en-GB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D330A36-7BC4-4E22-92E2-58E889D46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Készítette</a:t>
            </a:r>
            <a:r>
              <a:rPr lang="en-GB" dirty="0"/>
              <a:t>: Bozó Tamás, </a:t>
            </a:r>
            <a:r>
              <a:rPr lang="en-GB" dirty="0" err="1"/>
              <a:t>Csengery</a:t>
            </a:r>
            <a:r>
              <a:rPr lang="en-GB" dirty="0"/>
              <a:t> </a:t>
            </a:r>
            <a:r>
              <a:rPr lang="en-GB" dirty="0" err="1"/>
              <a:t>Bálint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84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1E753F-CEE3-4687-80DB-66CF935A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Felvétel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EB9C68-D277-40ED-80DC-6F4B9D50F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 err="1"/>
              <a:t>Felvett</a:t>
            </a:r>
            <a:r>
              <a:rPr lang="en-GB" sz="2800" dirty="0"/>
              <a:t> m</a:t>
            </a:r>
            <a:r>
              <a:rPr lang="hu-HU" sz="2800" dirty="0"/>
              <a:t>ű</a:t>
            </a:r>
            <a:r>
              <a:rPr lang="en-GB" sz="2800" dirty="0"/>
              <a:t>: Chopin: D-</a:t>
            </a:r>
            <a:r>
              <a:rPr lang="en-GB" sz="2800" dirty="0" err="1"/>
              <a:t>dúr</a:t>
            </a:r>
            <a:r>
              <a:rPr lang="en-GB" sz="2800" dirty="0"/>
              <a:t> mazurka Op.33 No.2</a:t>
            </a:r>
          </a:p>
          <a:p>
            <a:endParaRPr lang="en-GB" sz="2800" dirty="0"/>
          </a:p>
          <a:p>
            <a:r>
              <a:rPr lang="en-GB" sz="2800" dirty="0" err="1"/>
              <a:t>Előadó</a:t>
            </a:r>
            <a:r>
              <a:rPr lang="en-GB" sz="2800" dirty="0"/>
              <a:t>: Lukas </a:t>
            </a:r>
            <a:r>
              <a:rPr lang="en-GB" sz="2800" dirty="0" err="1"/>
              <a:t>Piasecki</a:t>
            </a:r>
            <a:endParaRPr lang="en-GB" sz="2800" dirty="0"/>
          </a:p>
          <a:p>
            <a:endParaRPr lang="en-GB" sz="2800" dirty="0"/>
          </a:p>
          <a:p>
            <a:r>
              <a:rPr lang="en-GB" sz="2800" dirty="0" err="1"/>
              <a:t>Helyszín</a:t>
            </a:r>
            <a:r>
              <a:rPr lang="en-GB" sz="2800" dirty="0"/>
              <a:t>: </a:t>
            </a:r>
            <a:r>
              <a:rPr lang="en-GB" sz="2800" dirty="0" err="1"/>
              <a:t>Langbein</a:t>
            </a:r>
            <a:r>
              <a:rPr lang="en-GB" sz="2800" dirty="0"/>
              <a:t> </a:t>
            </a:r>
            <a:r>
              <a:rPr lang="en-GB" sz="2800" dirty="0" err="1"/>
              <a:t>terem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648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6E59230-6241-4F71-8F80-408E4EBA2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933" y="0"/>
            <a:ext cx="381733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9075AED7-4F40-4E09-8AB0-44903091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083" y="918830"/>
            <a:ext cx="3359031" cy="50147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600" dirty="0" err="1">
                <a:solidFill>
                  <a:srgbClr val="FFFFFF"/>
                </a:solidFill>
              </a:rPr>
              <a:t>Eszközök</a:t>
            </a:r>
            <a:r>
              <a:rPr lang="en-US" sz="36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FF7A6A08-3972-4859-A707-9885F3FD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6083" y="5409807"/>
            <a:ext cx="3359031" cy="120935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</a:rPr>
              <a:t>Tascam DR-44WL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rgbClr val="FFFFFF"/>
                </a:solidFill>
              </a:rPr>
              <a:t>kézi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felvevő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1A01B88-BE75-48CC-A6A5-AD51DC9E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11"/>
            <a:ext cx="1286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E63DDF-B6E6-4A69-B223-A7F0A95A67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r="806"/>
          <a:stretch/>
        </p:blipFill>
        <p:spPr bwMode="auto">
          <a:xfrm>
            <a:off x="5933996" y="670726"/>
            <a:ext cx="4971156" cy="55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7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6E59230-6241-4F71-8F80-408E4EBA2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933" y="0"/>
            <a:ext cx="381733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Cím 6">
            <a:extLst>
              <a:ext uri="{FF2B5EF4-FFF2-40B4-BE49-F238E27FC236}">
                <a16:creationId xmlns:a16="http://schemas.microsoft.com/office/drawing/2014/main" id="{9075AED7-4F40-4E09-8AB0-44903091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082" y="918830"/>
            <a:ext cx="3359031" cy="50147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600" dirty="0" err="1">
                <a:solidFill>
                  <a:srgbClr val="FFFFFF"/>
                </a:solidFill>
              </a:rPr>
              <a:t>Eszközök</a:t>
            </a:r>
            <a:r>
              <a:rPr lang="en-US" sz="360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FF7A6A08-3972-4859-A707-9885F3FD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6083" y="5409807"/>
            <a:ext cx="3359031" cy="120935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</a:rPr>
              <a:t>2 </a:t>
            </a:r>
            <a:r>
              <a:rPr lang="en-US" sz="2800" dirty="0" err="1">
                <a:solidFill>
                  <a:srgbClr val="FFFFFF"/>
                </a:solidFill>
              </a:rPr>
              <a:t>db</a:t>
            </a:r>
            <a:r>
              <a:rPr lang="en-US" sz="2800" dirty="0">
                <a:solidFill>
                  <a:srgbClr val="FFFFFF"/>
                </a:solidFill>
              </a:rPr>
              <a:t> AKG C460B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1A01B88-BE75-48CC-A6A5-AD51DC9E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11"/>
            <a:ext cx="1286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6" name="Tartalom helye 5" descr="A képen mikrofon látható&#10;&#10;Automatikusan generált leírás">
            <a:extLst>
              <a:ext uri="{FF2B5EF4-FFF2-40B4-BE49-F238E27FC236}">
                <a16:creationId xmlns:a16="http://schemas.microsoft.com/office/drawing/2014/main" id="{3972902C-BE0C-4CDA-9997-DB11CD8A3A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5031783" y="1487754"/>
            <a:ext cx="4481512" cy="2420016"/>
          </a:xfrm>
        </p:spPr>
      </p:pic>
      <p:pic>
        <p:nvPicPr>
          <p:cNvPr id="12" name="Tartalom helye 5" descr="A képen mikrofon látható&#10;&#10;Automatikusan generált leírás">
            <a:extLst>
              <a:ext uri="{FF2B5EF4-FFF2-40B4-BE49-F238E27FC236}">
                <a16:creationId xmlns:a16="http://schemas.microsoft.com/office/drawing/2014/main" id="{6E0C9397-C5C2-42A7-B060-D7E6F1A1A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6847307" y="2970747"/>
            <a:ext cx="4481512" cy="24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6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8BD46E3-833B-4C53-9C4F-7B70C3E4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600" dirty="0" err="1">
                <a:solidFill>
                  <a:srgbClr val="FFFFFF"/>
                </a:solidFill>
              </a:rPr>
              <a:t>Mikrofonozás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beltéri, fekete, asztal, ülő látható&#10;&#10;Automatikusan generált leírás">
            <a:extLst>
              <a:ext uri="{FF2B5EF4-FFF2-40B4-BE49-F238E27FC236}">
                <a16:creationId xmlns:a16="http://schemas.microsoft.com/office/drawing/2014/main" id="{98F62F75-7AB6-401F-B66C-DC29E38CA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7" r="-1" b="7852"/>
          <a:stretch/>
        </p:blipFill>
        <p:spPr>
          <a:xfrm>
            <a:off x="1391660" y="640081"/>
            <a:ext cx="9005963" cy="382524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3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81228CED-F058-47FB-8342-56F4D708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70" y="2888531"/>
            <a:ext cx="9613861" cy="1080938"/>
          </a:xfrm>
        </p:spPr>
        <p:txBody>
          <a:bodyPr/>
          <a:lstStyle/>
          <a:p>
            <a:pPr algn="ctr"/>
            <a:r>
              <a:rPr lang="en-GB" dirty="0" err="1"/>
              <a:t>Köszönjük</a:t>
            </a:r>
            <a:r>
              <a:rPr lang="en-GB" dirty="0"/>
              <a:t> a </a:t>
            </a:r>
            <a:r>
              <a:rPr lang="en-GB" dirty="0" err="1"/>
              <a:t>figyelmet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3124952"/>
      </p:ext>
    </p:extLst>
  </p:cSld>
  <p:clrMapOvr>
    <a:masterClrMapping/>
  </p:clrMapOvr>
</p:sld>
</file>

<file path=ppt/theme/theme1.xml><?xml version="1.0" encoding="utf-8"?>
<a:theme xmlns:a="http://schemas.openxmlformats.org/drawingml/2006/main" name="Nézet">
  <a:themeElements>
    <a:clrScheme name="Nézet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Nézet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ézet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Szélesvásznú</PresentationFormat>
  <Paragraphs>16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Century Schoolbook</vt:lpstr>
      <vt:lpstr>Wingdings 2</vt:lpstr>
      <vt:lpstr>Nézet</vt:lpstr>
      <vt:lpstr>Vizsgafelvétel</vt:lpstr>
      <vt:lpstr>Felvétel</vt:lpstr>
      <vt:lpstr>Eszközök </vt:lpstr>
      <vt:lpstr>Eszközök </vt:lpstr>
      <vt:lpstr>Mikrofonozás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Vizsgafelvétel</dc:title>
  <dc:creator>Bozó Tamás</dc:creator>
  <cp:lastModifiedBy>Tanuló</cp:lastModifiedBy>
  <cp:revision>4</cp:revision>
  <dcterms:created xsi:type="dcterms:W3CDTF">2020-01-24T21:19:36Z</dcterms:created>
  <dcterms:modified xsi:type="dcterms:W3CDTF">2020-01-30T14:09:02Z</dcterms:modified>
</cp:coreProperties>
</file>