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3" r:id="rId4"/>
    <p:sldId id="256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4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3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0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3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7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75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0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7BA8-434C-45D2-B092-7B4FA9EAF59A}" type="datetimeFigureOut">
              <a:rPr lang="hu-HU" smtClean="0"/>
              <a:t>2020.01.31.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419682-D900-4D73-9911-A70892D01AB3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2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3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7911757-C0B0-4CBA-A947-81269F26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14" y="0"/>
            <a:ext cx="3028571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2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2019624-3448-4644-A0D6-162D97D37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97" r="-1" b="1153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9A51AAA-477D-434D-859B-C98EF32F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hu-HU" sz="4800" dirty="0"/>
              <a:t>Zongora felvétel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078B8E8-EAC6-4DEC-8212-5801EA86F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hu-HU" sz="2000" dirty="0"/>
              <a:t>Csaba </a:t>
            </a:r>
            <a:r>
              <a:rPr lang="hu-HU" sz="2000" dirty="0" err="1"/>
              <a:t>Pelbát</a:t>
            </a:r>
            <a:r>
              <a:rPr lang="hu-HU" sz="2000" dirty="0"/>
              <a:t> &amp; </a:t>
            </a:r>
          </a:p>
          <a:p>
            <a:pPr algn="r"/>
            <a:r>
              <a:rPr lang="hu-HU" sz="2000" dirty="0"/>
              <a:t>Bence Mészáros</a:t>
            </a:r>
          </a:p>
          <a:p>
            <a:pPr algn="r"/>
            <a:endParaRPr lang="hu-HU" sz="2000" dirty="0"/>
          </a:p>
          <a:p>
            <a:pPr algn="r"/>
            <a:r>
              <a:rPr lang="hu-HU" sz="2000" dirty="0"/>
              <a:t>2019/ 11.évf.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70DA5574-E756-4168-BA4B-1DE1A2B6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478" y="6199464"/>
            <a:ext cx="974518" cy="4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3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E232B6-DB3C-4E51-A5BA-3BF56472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Eszközök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AEB617-0F68-484A-AAFB-CF6657C3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 DB AE3000 MIKROFON (TÉR REFLEKCIÓ)</a:t>
            </a:r>
          </a:p>
          <a:p>
            <a:r>
              <a:rPr lang="hu-HU" dirty="0"/>
              <a:t>4 DB SPOT NEUMANN TLM-104 MIKROFON (INTIM,KÖZELTÉRI)</a:t>
            </a:r>
          </a:p>
          <a:p>
            <a:r>
              <a:rPr lang="hu-HU" dirty="0" err="1"/>
              <a:t>Tascam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 16/8 (több sávos felvevő)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72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60E33AC-E4A5-4572-8D3A-AAF522726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9CA09C6-6E29-457B-A69B-63F223AA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hu-HU" sz="4800" dirty="0" err="1"/>
              <a:t>Giorno’s</a:t>
            </a:r>
            <a:r>
              <a:rPr lang="hu-HU" sz="4800" dirty="0"/>
              <a:t> </a:t>
            </a:r>
            <a:r>
              <a:rPr lang="hu-HU" sz="4800" dirty="0" err="1"/>
              <a:t>theme</a:t>
            </a:r>
            <a:r>
              <a:rPr lang="hu-HU" sz="4800" dirty="0"/>
              <a:t> in </a:t>
            </a:r>
            <a:r>
              <a:rPr lang="hu-HU" sz="4800" dirty="0" err="1"/>
              <a:t>coctail</a:t>
            </a:r>
            <a:r>
              <a:rPr lang="hu-HU" sz="4800" dirty="0"/>
              <a:t> Jazz: </a:t>
            </a:r>
            <a:r>
              <a:rPr lang="hu-HU" sz="4800" dirty="0" err="1"/>
              <a:t>golden</a:t>
            </a:r>
            <a:r>
              <a:rPr lang="hu-HU" sz="4800" dirty="0"/>
              <a:t> </a:t>
            </a:r>
            <a:r>
              <a:rPr lang="hu-HU" sz="4800" dirty="0" err="1"/>
              <a:t>wind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F0EE434-699A-4E87-BB8F-4FDEC7A6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endParaRPr lang="hu-HU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1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50</Words>
  <Application>Microsoft Office PowerPoint</Application>
  <PresentationFormat>Szélesvásznú</PresentationFormat>
  <Paragraphs>10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Galéria</vt:lpstr>
      <vt:lpstr>PowerPoint-bemutató</vt:lpstr>
      <vt:lpstr>PowerPoint-bemutató</vt:lpstr>
      <vt:lpstr>PowerPoint-bemutató</vt:lpstr>
      <vt:lpstr>Zongora felvétel</vt:lpstr>
      <vt:lpstr>Felhasznált Eszközök </vt:lpstr>
      <vt:lpstr>Giorno’s theme in coctail Jazz: golden wind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Zongora felvétel</dc:title>
  <dc:creator>Tanuló</dc:creator>
  <cp:lastModifiedBy>Tanuló</cp:lastModifiedBy>
  <cp:revision>6</cp:revision>
  <dcterms:created xsi:type="dcterms:W3CDTF">2020-01-31T08:04:43Z</dcterms:created>
  <dcterms:modified xsi:type="dcterms:W3CDTF">2020-01-31T11:54:46Z</dcterms:modified>
</cp:coreProperties>
</file>