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449902" y="2303293"/>
            <a:ext cx="8637073" cy="2541431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hu-HU" dirty="0" err="1" smtClean="0"/>
              <a:t>virtual</a:t>
            </a:r>
            <a:r>
              <a:rPr lang="hu-HU" dirty="0" smtClean="0"/>
              <a:t> piano </a:t>
            </a:r>
            <a:br>
              <a:rPr lang="hu-HU" dirty="0" smtClean="0"/>
            </a:br>
            <a:r>
              <a:rPr lang="hu-HU" dirty="0" smtClean="0"/>
              <a:t>vs.</a:t>
            </a:r>
            <a:br>
              <a:rPr lang="hu-HU" dirty="0" smtClean="0"/>
            </a:br>
            <a:r>
              <a:rPr lang="hu-HU" dirty="0" smtClean="0"/>
              <a:t> Real Piano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0" y="5629725"/>
            <a:ext cx="8637072" cy="977621"/>
          </a:xfrm>
        </p:spPr>
        <p:txBody>
          <a:bodyPr/>
          <a:lstStyle/>
          <a:p>
            <a:r>
              <a:rPr lang="hu-HU" dirty="0" smtClean="0"/>
              <a:t>Készítette: Urbán Kristóf</a:t>
            </a:r>
            <a:endParaRPr lang="hu-HU" dirty="0"/>
          </a:p>
        </p:txBody>
      </p:sp>
      <p:cxnSp>
        <p:nvCxnSpPr>
          <p:cNvPr id="5" name="Egyenes összekötő 4"/>
          <p:cNvCxnSpPr/>
          <p:nvPr/>
        </p:nvCxnSpPr>
        <p:spPr>
          <a:xfrm>
            <a:off x="2449902" y="2139392"/>
            <a:ext cx="863504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633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Tudnivalók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800" dirty="0" smtClean="0"/>
              <a:t>Erdő, erdő… c. népdal feldolgozás (amit én készítettem)</a:t>
            </a:r>
          </a:p>
          <a:p>
            <a:endParaRPr lang="hu-HU" sz="2800" dirty="0" smtClean="0"/>
          </a:p>
          <a:p>
            <a:r>
              <a:rPr lang="hu-HU" sz="2800" dirty="0" smtClean="0"/>
              <a:t>2x halljuk </a:t>
            </a:r>
            <a:r>
              <a:rPr lang="hu-HU" sz="2800" dirty="0" smtClean="0">
                <a:sym typeface="Wingdings" panose="05000000000000000000" pitchFamily="2" charset="2"/>
              </a:rPr>
              <a:t> 1x</a:t>
            </a:r>
            <a:r>
              <a:rPr lang="hu-HU" sz="2800" dirty="0" smtClean="0"/>
              <a:t> igazi zongorán </a:t>
            </a:r>
          </a:p>
          <a:p>
            <a:pPr marL="0" indent="0">
              <a:buNone/>
            </a:pPr>
            <a:r>
              <a:rPr lang="hu-HU" sz="2800" dirty="0" smtClean="0"/>
              <a:t>	</a:t>
            </a:r>
            <a:r>
              <a:rPr lang="hu-HU" sz="2800" dirty="0"/>
              <a:t> </a:t>
            </a:r>
            <a:r>
              <a:rPr lang="hu-HU" sz="2800" dirty="0" smtClean="0"/>
              <a:t>       </a:t>
            </a:r>
            <a:r>
              <a:rPr lang="hu-HU" sz="2800" dirty="0" smtClean="0">
                <a:sym typeface="Wingdings" panose="05000000000000000000" pitchFamily="2" charset="2"/>
              </a:rPr>
              <a:t> </a:t>
            </a:r>
            <a:r>
              <a:rPr lang="hu-HU" sz="2800" dirty="0" smtClean="0"/>
              <a:t>1x virtuális zongorán (</a:t>
            </a:r>
            <a:r>
              <a:rPr lang="hu-HU" sz="2800" dirty="0" err="1" smtClean="0"/>
              <a:t>vst</a:t>
            </a:r>
            <a:r>
              <a:rPr lang="hu-HU" sz="2800" dirty="0" smtClean="0"/>
              <a:t>-n)</a:t>
            </a:r>
          </a:p>
          <a:p>
            <a:pPr marL="1371600" lvl="3" indent="0">
              <a:buNone/>
            </a:pPr>
            <a:endParaRPr lang="hu-HU" sz="1800" dirty="0" smtClean="0"/>
          </a:p>
          <a:p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47608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51577" y="279901"/>
            <a:ext cx="9603275" cy="1049235"/>
          </a:xfrm>
        </p:spPr>
        <p:txBody>
          <a:bodyPr/>
          <a:lstStyle/>
          <a:p>
            <a:r>
              <a:rPr lang="hu-HU" b="1" dirty="0" err="1" smtClean="0"/>
              <a:t>Vst</a:t>
            </a:r>
            <a:r>
              <a:rPr lang="hu-HU" dirty="0" smtClean="0"/>
              <a:t> avagy </a:t>
            </a:r>
            <a:r>
              <a:rPr lang="hu-HU" b="1" dirty="0" err="1"/>
              <a:t>Virtual</a:t>
            </a:r>
            <a:r>
              <a:rPr lang="hu-HU" b="1" dirty="0"/>
              <a:t> </a:t>
            </a:r>
            <a:r>
              <a:rPr lang="hu-HU" b="1" dirty="0" err="1"/>
              <a:t>Studio</a:t>
            </a:r>
            <a:r>
              <a:rPr lang="hu-HU" b="1" dirty="0"/>
              <a:t> </a:t>
            </a:r>
            <a:r>
              <a:rPr lang="hu-HU" b="1" dirty="0" err="1"/>
              <a:t>Technology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9903" y="877311"/>
            <a:ext cx="7079483" cy="598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262504" y="2329173"/>
            <a:ext cx="8637073" cy="2541431"/>
          </a:xfrm>
        </p:spPr>
        <p:txBody>
          <a:bodyPr>
            <a:normAutofit/>
          </a:bodyPr>
          <a:lstStyle/>
          <a:p>
            <a:pPr algn="ctr"/>
            <a:r>
              <a:rPr lang="hu-HU" sz="8800" dirty="0" smtClean="0"/>
              <a:t>A második az igazi </a:t>
            </a:r>
            <a:endParaRPr lang="hu-HU" sz="8800" dirty="0"/>
          </a:p>
        </p:txBody>
      </p:sp>
    </p:spTree>
    <p:extLst>
      <p:ext uri="{BB962C8B-B14F-4D97-AF65-F5344CB8AC3E}">
        <p14:creationId xmlns:p14="http://schemas.microsoft.com/office/powerpoint/2010/main" val="206536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Köszönöm a figyelmet!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4576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TM10001114[[fn=Galéria]]</Template>
  <TotalTime>28</TotalTime>
  <Words>39</Words>
  <Application>Microsoft Office PowerPoint</Application>
  <PresentationFormat>Szélesvásznú</PresentationFormat>
  <Paragraphs>10</Paragraphs>
  <Slides>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9" baseType="lpstr">
      <vt:lpstr>Arial</vt:lpstr>
      <vt:lpstr>Gill Sans MT</vt:lpstr>
      <vt:lpstr>Wingdings</vt:lpstr>
      <vt:lpstr>Gallery</vt:lpstr>
      <vt:lpstr>virtual piano  vs.  Real Piano</vt:lpstr>
      <vt:lpstr>Tudnivalók </vt:lpstr>
      <vt:lpstr>Vst avagy Virtual Studio Technology</vt:lpstr>
      <vt:lpstr>A második az igazi </vt:lpstr>
      <vt:lpstr>Köszönöm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piano  vs.  Real Piano</dc:title>
  <dc:creator>Tanuló</dc:creator>
  <cp:lastModifiedBy>Tanuló</cp:lastModifiedBy>
  <cp:revision>4</cp:revision>
  <dcterms:created xsi:type="dcterms:W3CDTF">2020-01-31T09:54:33Z</dcterms:created>
  <dcterms:modified xsi:type="dcterms:W3CDTF">2020-01-31T10:22:38Z</dcterms:modified>
</cp:coreProperties>
</file>