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8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4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5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5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32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4A1E28-89E4-4C6C-8DF4-6F96E2270CFE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68E-CBD8-4907-897A-55D47344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Vizsgamunka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Sábli</a:t>
            </a:r>
            <a:r>
              <a:rPr lang="en-US" dirty="0" smtClean="0"/>
              <a:t> </a:t>
            </a:r>
            <a:r>
              <a:rPr lang="en-US" dirty="0" err="1" smtClean="0"/>
              <a:t>Márton</a:t>
            </a:r>
            <a:r>
              <a:rPr lang="en-US" dirty="0" smtClean="0"/>
              <a:t>, Nagy Sebestyén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509488" cy="1400530"/>
          </a:xfrm>
        </p:spPr>
        <p:txBody>
          <a:bodyPr/>
          <a:lstStyle/>
          <a:p>
            <a:r>
              <a:rPr lang="en-US" dirty="0" err="1" smtClean="0"/>
              <a:t>Használt</a:t>
            </a:r>
            <a:r>
              <a:rPr lang="en-US" dirty="0" smtClean="0"/>
              <a:t> </a:t>
            </a:r>
            <a:r>
              <a:rPr lang="en-US" dirty="0" err="1" smtClean="0"/>
              <a:t>felvevő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64534"/>
            <a:ext cx="4195762" cy="4195762"/>
          </a:xfrm>
        </p:spPr>
      </p:pic>
      <p:sp>
        <p:nvSpPr>
          <p:cNvPr id="7" name="Szövegdoboz 6"/>
          <p:cNvSpPr txBox="1"/>
          <p:nvPr/>
        </p:nvSpPr>
        <p:spPr>
          <a:xfrm>
            <a:off x="2166257" y="5978976"/>
            <a:ext cx="115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 H6</a:t>
            </a:r>
            <a:endParaRPr lang="en-US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5155599" y="452718"/>
            <a:ext cx="9404723" cy="893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Használt</a:t>
            </a:r>
            <a:r>
              <a:rPr lang="en-US" dirty="0" smtClean="0"/>
              <a:t> </a:t>
            </a:r>
            <a:r>
              <a:rPr lang="en-US" dirty="0" err="1" smtClean="0"/>
              <a:t>mikrofonok</a:t>
            </a:r>
            <a:endParaRPr lang="en-US" dirty="0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90" y="1464534"/>
            <a:ext cx="2078081" cy="419814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552924" y="5978976"/>
            <a:ext cx="222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Neumann TLM 102</a:t>
            </a:r>
          </a:p>
          <a:p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253316" y="5978975"/>
            <a:ext cx="281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Audio-</a:t>
            </a:r>
            <a:r>
              <a:rPr lang="en-US" dirty="0" err="1" smtClean="0"/>
              <a:t>Technica</a:t>
            </a:r>
            <a:r>
              <a:rPr lang="en-US" dirty="0" smtClean="0"/>
              <a:t> AE3000</a:t>
            </a:r>
          </a:p>
          <a:p>
            <a:endParaRPr lang="en-US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64" y="1464534"/>
            <a:ext cx="193452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9253"/>
          </a:xfrm>
        </p:spPr>
        <p:txBody>
          <a:bodyPr/>
          <a:lstStyle/>
          <a:p>
            <a:r>
              <a:rPr lang="en-US" dirty="0" err="1" smtClean="0"/>
              <a:t>Mikrofo</a:t>
            </a:r>
            <a:r>
              <a:rPr lang="hu-HU" dirty="0" err="1" smtClean="0"/>
              <a:t>nok</a:t>
            </a:r>
            <a:r>
              <a:rPr lang="hu-HU" dirty="0" smtClean="0"/>
              <a:t> elrendezése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12" y="1958441"/>
            <a:ext cx="3146822" cy="4195763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13" y="1956060"/>
            <a:ext cx="3150393" cy="4200525"/>
          </a:xfrm>
        </p:spPr>
      </p:pic>
    </p:spTree>
    <p:extLst>
      <p:ext uri="{BB962C8B-B14F-4D97-AF65-F5344CB8AC3E}">
        <p14:creationId xmlns:p14="http://schemas.microsoft.com/office/powerpoint/2010/main" val="11219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6306" y="2272180"/>
            <a:ext cx="10339388" cy="2313640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felvétel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Országúti</a:t>
            </a:r>
            <a:r>
              <a:rPr lang="en-US" sz="2800" dirty="0"/>
              <a:t> </a:t>
            </a:r>
            <a:r>
              <a:rPr lang="en-US" sz="2800" dirty="0" err="1" smtClean="0"/>
              <a:t>Ferences</a:t>
            </a:r>
            <a:r>
              <a:rPr lang="en-US" sz="2800" dirty="0" smtClean="0"/>
              <a:t> </a:t>
            </a:r>
            <a:r>
              <a:rPr lang="en-US" sz="2800" dirty="0" err="1" smtClean="0"/>
              <a:t>Plébánián</a:t>
            </a:r>
            <a:r>
              <a:rPr lang="en-US" sz="2800" dirty="0" smtClean="0"/>
              <a:t> </a:t>
            </a:r>
            <a:r>
              <a:rPr lang="en-US" sz="2800" dirty="0" err="1" smtClean="0"/>
              <a:t>készült</a:t>
            </a:r>
            <a:endParaRPr lang="en-US" sz="2800" dirty="0" smtClean="0"/>
          </a:p>
          <a:p>
            <a:r>
              <a:rPr lang="en-US" sz="2800" dirty="0" smtClean="0"/>
              <a:t>J. S. Bach: C-</a:t>
            </a:r>
            <a:r>
              <a:rPr lang="en-US" sz="2800" dirty="0" err="1" smtClean="0"/>
              <a:t>dúr</a:t>
            </a:r>
            <a:r>
              <a:rPr lang="en-US" sz="2800" dirty="0" smtClean="0"/>
              <a:t> </a:t>
            </a:r>
            <a:r>
              <a:rPr lang="en-US" sz="2800" dirty="0" err="1" smtClean="0"/>
              <a:t>csellószvitjének</a:t>
            </a:r>
            <a:r>
              <a:rPr lang="en-US" sz="2800" dirty="0" smtClean="0"/>
              <a:t> Gigue </a:t>
            </a:r>
            <a:r>
              <a:rPr lang="en-US" sz="2800" dirty="0" err="1" smtClean="0"/>
              <a:t>tétele</a:t>
            </a:r>
            <a:r>
              <a:rPr lang="en-US" sz="2800" dirty="0" smtClean="0"/>
              <a:t> </a:t>
            </a:r>
            <a:r>
              <a:rPr lang="en-US" sz="2800" dirty="0" err="1" smtClean="0"/>
              <a:t>hangzik</a:t>
            </a:r>
            <a:r>
              <a:rPr lang="en-US" sz="2800" dirty="0" smtClean="0"/>
              <a:t> el</a:t>
            </a:r>
          </a:p>
          <a:p>
            <a:r>
              <a:rPr lang="en-US" sz="2800" dirty="0" err="1" smtClean="0"/>
              <a:t>Közreműködik</a:t>
            </a:r>
            <a:r>
              <a:rPr lang="en-US" sz="2800" dirty="0" smtClean="0"/>
              <a:t>: Nagy </a:t>
            </a:r>
            <a:r>
              <a:rPr lang="en-US" sz="2800" dirty="0" err="1" smtClean="0"/>
              <a:t>Réka</a:t>
            </a:r>
            <a:r>
              <a:rPr lang="en-US" sz="2800" dirty="0" smtClean="0"/>
              <a:t> (</a:t>
            </a:r>
            <a:r>
              <a:rPr lang="en-US" sz="2800" dirty="0" err="1" smtClean="0"/>
              <a:t>barokk</a:t>
            </a:r>
            <a:r>
              <a:rPr lang="en-US" sz="2800" dirty="0" smtClean="0"/>
              <a:t> </a:t>
            </a:r>
            <a:r>
              <a:rPr lang="en-US" sz="2800" dirty="0" err="1" smtClean="0"/>
              <a:t>cselló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77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7442" y="2560320"/>
            <a:ext cx="6077116" cy="1388225"/>
          </a:xfrm>
        </p:spPr>
        <p:txBody>
          <a:bodyPr/>
          <a:lstStyle/>
          <a:p>
            <a:r>
              <a:rPr lang="en-US" dirty="0" err="1" smtClean="0"/>
              <a:t>Köszönjük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51</Words>
  <Application>Microsoft Office PowerPoint</Application>
  <PresentationFormat>Szélesvásznú</PresentationFormat>
  <Paragraphs>12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Vizsgamunka</vt:lpstr>
      <vt:lpstr>Használt felvevő</vt:lpstr>
      <vt:lpstr>Mikrofonok elrendezése</vt:lpstr>
      <vt:lpstr>PowerPoint-bemutató</vt:lpstr>
      <vt:lpstr>Köszönjük a figyelmet!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Vizsgamunka</dc:title>
  <dc:creator>Nagy Sebestyén</dc:creator>
  <cp:lastModifiedBy>user</cp:lastModifiedBy>
  <cp:revision>18</cp:revision>
  <dcterms:created xsi:type="dcterms:W3CDTF">2020-01-21T18:16:17Z</dcterms:created>
  <dcterms:modified xsi:type="dcterms:W3CDTF">2020-01-30T15:42:16Z</dcterms:modified>
</cp:coreProperties>
</file>