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gy Dávid" initials="ND" lastIdx="1" clrIdx="0">
    <p:extLst>
      <p:ext uri="{19B8F6BF-5375-455C-9EA6-DF929625EA0E}">
        <p15:presenceInfo xmlns:p15="http://schemas.microsoft.com/office/powerpoint/2012/main" userId="Nagy Dá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00B0F0"/>
    <a:srgbClr val="FF9900"/>
    <a:srgbClr val="FFFFFF"/>
    <a:srgbClr val="E3DE00"/>
    <a:srgbClr val="00B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7875" autoAdjust="0"/>
  </p:normalViewPr>
  <p:slideViewPr>
    <p:cSldViewPr snapToGrid="0" showGuides="1">
      <p:cViewPr varScale="1">
        <p:scale>
          <a:sx n="76" d="100"/>
          <a:sy n="76" d="100"/>
        </p:scale>
        <p:origin x="715" y="4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DD37A-99C3-407D-AE0D-A22299A74342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2EA3E-AD6C-410F-881B-150C7F526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9951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EA3E-AD6C-410F-881B-150C7F526C5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93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EA3E-AD6C-410F-881B-150C7F526C5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03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EA3E-AD6C-410F-881B-150C7F526C5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429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EA3E-AD6C-410F-881B-150C7F526C51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392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EA3E-AD6C-410F-881B-150C7F526C5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969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❗️❗️❗️</a:t>
            </a:r>
            <a:r>
              <a:rPr lang="hu-HU" dirty="0"/>
              <a:t> PAY ATTENTION! 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❗️❗️❗️</a:t>
            </a:r>
          </a:p>
          <a:p>
            <a:endParaRPr lang="hu-HU" dirty="0"/>
          </a:p>
          <a:p>
            <a:r>
              <a:rPr lang="hu-HU" dirty="0"/>
              <a:t>Ez a dia maradjon kint a lejátszás alatt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EA3E-AD6C-410F-881B-150C7F526C51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742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582E2C-5BB7-4DAA-82BE-D3E4D8693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7901844-7786-41A4-A461-2DF7F2753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F9C506-EC78-4EC7-AC40-498CC648B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F3753BE-7145-4325-9AE0-3A435791B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894C7BE-F6E6-40A0-9FAD-17E97494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043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832658-769B-43ED-AC81-8C1CFFB9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2EFA70C-CB82-40AA-8949-7CCED371E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2564B3-55F3-460D-943F-EA509355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638F72-B2F9-4D3C-AD5F-A0D814C3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3EF28E-2549-400B-8B32-46F816A6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97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4986F1A-B52B-41F0-B60F-D36BCF513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6A2FD9E-F946-44D3-8171-C05814BFB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30296F-C1A2-44B2-9084-D412AEEF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9D63872-E46A-4C9E-B976-70252F519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9085407-56C8-4935-A73E-F3446C29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156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1C8A87-C240-402A-81BA-684CE93D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7E9B6D-3D2C-449D-B7E8-D243FEA40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1938DB5-EB33-4365-B105-0A694721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9A0EC8-C05B-4975-80F2-3667F8E4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C555AC9-BA55-48EA-B434-84A88945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887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5968BB-BB5A-432C-B335-BF57557D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3A56D49-F640-4A75-A745-682763BB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FA8B53-27C2-474B-9580-86739C92A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C7B0D2-37DA-406A-8DE9-5EA2B6C9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358C86E-3E36-4ACA-BB62-A7F6D184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998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2D1A40-FE97-4937-9BE1-FF01D856A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96CDC0-C2DD-4908-A1BD-69168003B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A223045-3A65-461F-A32F-013040195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12675EE-15CD-4766-BAF8-36BF308B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3559736-F9F4-4E71-AF81-6B87C0EF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0A3634B-5DC7-461C-8CB8-3EDBCFA3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426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0DE817-C1AA-472C-A2EC-D2BE1451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A70D3F9-3346-425B-BCAB-C846B5BE3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4100C8E-59A2-48BB-A41E-05713B2AA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3122539-027E-4C5B-8354-459C6E23E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9CCD453-CC7C-4AB1-A894-A596EAE73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3B8439A-ED4A-400A-B2F0-0D9719E66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CE43947-EEE1-4514-876F-3A216A2E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CC445B2-BED1-4FD0-931D-3672D6B2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921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A386C5-0469-4E57-9539-10B6551C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89E5EBF-9575-47FB-B860-E7893FC77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624EEFA-3325-4350-9510-891F4A87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63084A4-4D9C-4796-9C60-50A4CF27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876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2F920BC-5013-4987-AA5F-BCD06AF5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48376D6-5F75-46AF-91FE-8F380AB86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3585DC7-9E82-4244-9A54-F43B4514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48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6452D7-B72C-4A09-AB99-EF792B3A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7A9DC7-FC69-4726-A706-79CE6C3D9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27E7A48-3AE6-4037-A285-86CDEFDE8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4035498-2D52-460C-981E-78AB80CF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5D8ED57-0759-40A3-A764-C220D596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A55E371-521C-489C-81FE-2C22D370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998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A148C1-8CE3-4393-A6F7-CCC9115D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CF052FC-0D83-4309-8771-E6B229155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0B39FE2-BE4E-4407-A71A-62531002C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BC0B92-90E4-425B-843D-9E0AEB4B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A0C81B0-906B-48D3-9300-A71FC78D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5719E15-E857-461E-A3EC-0DF69C42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434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colorTemperature colorTemp="111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F2683EB-DB0B-4329-A602-2B9907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91EB4FB-B01B-4B11-9456-C6BACD5A0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DC8383-6C70-4979-AAE0-700078AF5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841C2-0D35-435B-A37F-8A3B9AAFA905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073E3A-47AC-4588-AC8A-C9EFA3F44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82393F2-73F2-4167-8266-8BA5E9B8E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0A99B-0104-4E03-BD19-A9701BF069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177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99F613-DD76-4139-B598-C605B552D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488" y="1448181"/>
            <a:ext cx="11015023" cy="2261970"/>
          </a:xfr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anchor="ctr">
            <a:normAutofit/>
          </a:bodyPr>
          <a:lstStyle/>
          <a:p>
            <a:r>
              <a:rPr lang="hu-HU" sz="7200" b="1" dirty="0" err="1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Amar</a:t>
            </a:r>
            <a:r>
              <a:rPr lang="hu-HU" sz="7200" b="1" dirty="0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</a:t>
            </a:r>
            <a:r>
              <a:rPr lang="hu-HU" sz="7200" b="1" dirty="0" err="1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Pelos</a:t>
            </a:r>
            <a:r>
              <a:rPr lang="hu-HU" sz="7200" b="1" dirty="0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</a:t>
            </a:r>
            <a:r>
              <a:rPr lang="hu-HU" sz="7200" b="1" dirty="0" err="1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Dios</a:t>
            </a:r>
            <a:endParaRPr lang="hu-HU" sz="7200" b="1" dirty="0"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69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MT" panose="020B0502020104020203" pitchFamily="34" charset="-18"/>
              <a:ea typeface="Gulim" panose="020B0600000101010101" pitchFamily="34" charset="-127"/>
              <a:cs typeface="Segoe UI" panose="020B0502040204020203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DC4A8B2-6BB2-459C-BBCC-1E928D70B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8288" y="5522421"/>
            <a:ext cx="4004442" cy="1053594"/>
          </a:xfrm>
        </p:spPr>
        <p:txBody>
          <a:bodyPr>
            <a:normAutofit fontScale="92500"/>
          </a:bodyPr>
          <a:lstStyle/>
          <a:p>
            <a:pPr algn="l"/>
            <a:r>
              <a:rPr lang="hu-HU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Készítették:	</a:t>
            </a:r>
            <a:r>
              <a:rPr lang="hu-HU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Druzsin</a:t>
            </a:r>
            <a:r>
              <a:rPr lang="hu-HU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Barnabás</a:t>
            </a:r>
          </a:p>
          <a:p>
            <a:pPr algn="l"/>
            <a:r>
              <a:rPr lang="hu-HU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Nagy Dávid</a:t>
            </a:r>
          </a:p>
          <a:p>
            <a:pPr algn="l"/>
            <a:endParaRPr lang="hu-HU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Gill Sans MT" panose="020B0502020104020203" pitchFamily="34" charset="-18"/>
              <a:ea typeface="Gulim" panose="020B0600000101010101" pitchFamily="34" charset="-127"/>
              <a:cs typeface="Segoe UI" panose="020B0502040204020203" pitchFamily="34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00990276-0007-4C4C-B94F-36024F3B1083}"/>
              </a:ext>
            </a:extLst>
          </p:cNvPr>
          <p:cNvSpPr/>
          <p:nvPr/>
        </p:nvSpPr>
        <p:spPr>
          <a:xfrm>
            <a:off x="5507511" y="473160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Közreműködött:	Szöllősi Kata</a:t>
            </a: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Császár Tünde</a:t>
            </a: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Földházi </a:t>
            </a:r>
            <a:r>
              <a:rPr lang="hu-HU" sz="2000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Lilien</a:t>
            </a:r>
            <a:endParaRPr lang="hu-HU" sz="2000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Gill Sans MT" panose="020B0502020104020203" pitchFamily="34" charset="-18"/>
              <a:ea typeface="Gulim" panose="020B0600000101010101" pitchFamily="34" charset="-127"/>
              <a:cs typeface="Segoe UI" panose="020B0502040204020203" pitchFamily="34" charset="0"/>
            </a:endParaRP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</a:t>
            </a:r>
            <a:r>
              <a:rPr lang="hu-HU" sz="2000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Regenhart</a:t>
            </a:r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Anna Blanka</a:t>
            </a: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Deák Hanna</a:t>
            </a: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</a:t>
            </a:r>
            <a:r>
              <a:rPr lang="hu-HU" sz="2000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Koudela</a:t>
            </a:r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Olivér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24256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AB6ED2-DAF5-4CA7-8AEB-C3B21CE2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365125"/>
            <a:ext cx="5660994" cy="1325563"/>
          </a:xfrm>
        </p:spPr>
        <p:txBody>
          <a:bodyPr>
            <a:normAutofit/>
          </a:bodyPr>
          <a:lstStyle/>
          <a:p>
            <a:r>
              <a:rPr lang="hu-HU" sz="48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Előkészület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2D14CF-FC91-4A65-B8B1-735F821F5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6" y="1825625"/>
            <a:ext cx="5660994" cy="435133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hu-HU" sz="32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Mikrofon: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Sitka Banner" panose="02000505000000020004" pitchFamily="2" charset="0"/>
              <a:buChar char="–"/>
            </a:pPr>
            <a:r>
              <a:rPr lang="hu-HU" sz="28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4db Neumann TLM 102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Sitka Banner" panose="02000505000000020004" pitchFamily="2" charset="0"/>
              <a:buChar char="–"/>
            </a:pPr>
            <a:r>
              <a:rPr lang="hu-HU" sz="28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2db Roland DR80 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Sitka Banner" panose="02000505000000020004" pitchFamily="2" charset="0"/>
              <a:buChar char="–"/>
            </a:pPr>
            <a:r>
              <a:rPr lang="hu-HU" sz="28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2db AE 3000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hu-HU" sz="3200" dirty="0" err="1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Tascam</a:t>
            </a:r>
            <a:r>
              <a:rPr lang="hu-HU" sz="32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 US 16x8 </a:t>
            </a:r>
            <a:r>
              <a:rPr lang="hu-HU" sz="3200" i="1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(ez nem az…)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14019B6-613C-447E-82F5-8CFEF42F0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4667" l="9091" r="89899">
                        <a14:foregroundMark x1="46465" y1="7833" x2="46465" y2="7833"/>
                        <a14:foregroundMark x1="19192" y1="6000" x2="71380" y2="4000"/>
                        <a14:foregroundMark x1="71380" y1="4000" x2="72391" y2="4000"/>
                        <a14:foregroundMark x1="86195" y1="8000" x2="88889" y2="14000"/>
                        <a14:foregroundMark x1="82492" y1="47500" x2="81145" y2="56500"/>
                        <a14:foregroundMark x1="67677" y1="48167" x2="65993" y2="69167"/>
                        <a14:foregroundMark x1="31313" y1="49500" x2="46465" y2="59667"/>
                        <a14:foregroundMark x1="42761" y1="54833" x2="52189" y2="54833"/>
                        <a14:foregroundMark x1="88215" y1="52500" x2="88552" y2="55500"/>
                        <a14:foregroundMark x1="48822" y1="62500" x2="51515" y2="70167"/>
                        <a14:foregroundMark x1="53199" y1="62000" x2="57576" y2="68333"/>
                        <a14:foregroundMark x1="49832" y1="62000" x2="58249" y2="67167"/>
                        <a14:foregroundMark x1="51178" y1="75167" x2="69697" y2="75333"/>
                        <a14:foregroundMark x1="58586" y1="74333" x2="71380" y2="74167"/>
                        <a14:foregroundMark x1="9091" y1="7333" x2="11785" y2="13500"/>
                        <a14:foregroundMark x1="22559" y1="4167" x2="28620" y2="4167"/>
                        <a14:foregroundMark x1="22559" y1="4000" x2="29966" y2="4333"/>
                        <a14:foregroundMark x1="24916" y1="4000" x2="24916" y2="4000"/>
                        <a14:foregroundMark x1="24916" y1="3500" x2="24916" y2="3500"/>
                        <a14:foregroundMark x1="45455" y1="82333" x2="49495" y2="90833"/>
                        <a14:foregroundMark x1="37710" y1="84500" x2="46801" y2="84500"/>
                        <a14:foregroundMark x1="41414" y1="95500" x2="60943" y2="94667"/>
                        <a14:foregroundMark x1="60943" y1="94667" x2="61279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098" y="1228046"/>
            <a:ext cx="855269" cy="17278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AD5E2B0-31C8-4037-8394-927A628CA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7" b="96167" l="9804" r="89706">
                        <a14:foregroundMark x1="23529" y1="5667" x2="77941" y2="8500"/>
                        <a14:foregroundMark x1="75000" y1="8167" x2="75980" y2="37500"/>
                        <a14:foregroundMark x1="34804" y1="55000" x2="42157" y2="58167"/>
                        <a14:foregroundMark x1="47549" y1="90667" x2="54902" y2="96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6456" y="1686935"/>
            <a:ext cx="775343" cy="228042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6A1392F-6D37-48CC-AEE6-FA3536E35B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0732" l="9908" r="89977">
                        <a14:foregroundMark x1="52765" y1="90732" x2="52765" y2="90732"/>
                      </a14:backgroundRemoval>
                    </a14:imgEffect>
                  </a14:imgLayer>
                </a14:imgProps>
              </a:ext>
            </a:extLst>
          </a:blip>
          <a:srcRect l="18996" t="9455" r="18546" b="5781"/>
          <a:stretch/>
        </p:blipFill>
        <p:spPr>
          <a:xfrm>
            <a:off x="6951871" y="2642502"/>
            <a:ext cx="1180730" cy="237033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4BFC726-0F57-4DF8-BF0C-35BF3E8EF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4667" l="9091" r="89899">
                        <a14:foregroundMark x1="46465" y1="7833" x2="46465" y2="7833"/>
                        <a14:foregroundMark x1="19192" y1="6000" x2="71380" y2="4000"/>
                        <a14:foregroundMark x1="71380" y1="4000" x2="72391" y2="4000"/>
                        <a14:foregroundMark x1="86195" y1="8000" x2="88889" y2="14000"/>
                        <a14:foregroundMark x1="82492" y1="47500" x2="81145" y2="56500"/>
                        <a14:foregroundMark x1="67677" y1="48167" x2="65993" y2="69167"/>
                        <a14:foregroundMark x1="31313" y1="49500" x2="46465" y2="59667"/>
                        <a14:foregroundMark x1="42761" y1="54833" x2="52189" y2="54833"/>
                        <a14:foregroundMark x1="88215" y1="52500" x2="88552" y2="55500"/>
                        <a14:foregroundMark x1="48822" y1="62500" x2="51515" y2="70167"/>
                        <a14:foregroundMark x1="53199" y1="62000" x2="57576" y2="68333"/>
                        <a14:foregroundMark x1="49832" y1="62000" x2="58249" y2="67167"/>
                        <a14:foregroundMark x1="51178" y1="75167" x2="69697" y2="75333"/>
                        <a14:foregroundMark x1="58586" y1="74333" x2="71380" y2="74167"/>
                        <a14:foregroundMark x1="9091" y1="7333" x2="11785" y2="13500"/>
                        <a14:foregroundMark x1="22559" y1="4167" x2="28620" y2="4167"/>
                        <a14:foregroundMark x1="22559" y1="4000" x2="29966" y2="4333"/>
                        <a14:foregroundMark x1="24916" y1="4000" x2="24916" y2="4000"/>
                        <a14:foregroundMark x1="24916" y1="3500" x2="24916" y2="3500"/>
                        <a14:foregroundMark x1="45455" y1="82333" x2="49495" y2="90833"/>
                        <a14:foregroundMark x1="37710" y1="84500" x2="46801" y2="84500"/>
                        <a14:foregroundMark x1="41414" y1="95500" x2="60943" y2="94667"/>
                        <a14:foregroundMark x1="60943" y1="94667" x2="61279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098" y="1228045"/>
            <a:ext cx="855269" cy="172781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5496B43-7A33-4261-90C0-B85853FAE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4667" l="9091" r="89899">
                        <a14:foregroundMark x1="46465" y1="7833" x2="46465" y2="7833"/>
                        <a14:foregroundMark x1="19192" y1="6000" x2="71380" y2="4000"/>
                        <a14:foregroundMark x1="71380" y1="4000" x2="72391" y2="4000"/>
                        <a14:foregroundMark x1="86195" y1="8000" x2="88889" y2="14000"/>
                        <a14:foregroundMark x1="82492" y1="47500" x2="81145" y2="56500"/>
                        <a14:foregroundMark x1="67677" y1="48167" x2="65993" y2="69167"/>
                        <a14:foregroundMark x1="31313" y1="49500" x2="46465" y2="59667"/>
                        <a14:foregroundMark x1="42761" y1="54833" x2="52189" y2="54833"/>
                        <a14:foregroundMark x1="88215" y1="52500" x2="88552" y2="55500"/>
                        <a14:foregroundMark x1="48822" y1="62500" x2="51515" y2="70167"/>
                        <a14:foregroundMark x1="53199" y1="62000" x2="57576" y2="68333"/>
                        <a14:foregroundMark x1="49832" y1="62000" x2="58249" y2="67167"/>
                        <a14:foregroundMark x1="51178" y1="75167" x2="69697" y2="75333"/>
                        <a14:foregroundMark x1="58586" y1="74333" x2="71380" y2="74167"/>
                        <a14:foregroundMark x1="9091" y1="7333" x2="11785" y2="13500"/>
                        <a14:foregroundMark x1="22559" y1="4167" x2="28620" y2="4167"/>
                        <a14:foregroundMark x1="22559" y1="4000" x2="29966" y2="4333"/>
                        <a14:foregroundMark x1="24916" y1="4000" x2="24916" y2="4000"/>
                        <a14:foregroundMark x1="24916" y1="3500" x2="24916" y2="3500"/>
                        <a14:foregroundMark x1="45455" y1="82333" x2="49495" y2="90833"/>
                        <a14:foregroundMark x1="37710" y1="84500" x2="46801" y2="84500"/>
                        <a14:foregroundMark x1="41414" y1="95500" x2="60943" y2="94667"/>
                        <a14:foregroundMark x1="60943" y1="94667" x2="61279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097" y="1228045"/>
            <a:ext cx="855269" cy="172781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D5DB623-BFC7-4BA8-AA49-E896A8E5D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4667" l="9091" r="89899">
                        <a14:foregroundMark x1="46465" y1="7833" x2="46465" y2="7833"/>
                        <a14:foregroundMark x1="19192" y1="6000" x2="71380" y2="4000"/>
                        <a14:foregroundMark x1="71380" y1="4000" x2="72391" y2="4000"/>
                        <a14:foregroundMark x1="86195" y1="8000" x2="88889" y2="14000"/>
                        <a14:foregroundMark x1="82492" y1="47500" x2="81145" y2="56500"/>
                        <a14:foregroundMark x1="67677" y1="48167" x2="65993" y2="69167"/>
                        <a14:foregroundMark x1="31313" y1="49500" x2="46465" y2="59667"/>
                        <a14:foregroundMark x1="42761" y1="54833" x2="52189" y2="54833"/>
                        <a14:foregroundMark x1="88215" y1="52500" x2="88552" y2="55500"/>
                        <a14:foregroundMark x1="48822" y1="62500" x2="51515" y2="70167"/>
                        <a14:foregroundMark x1="53199" y1="62000" x2="57576" y2="68333"/>
                        <a14:foregroundMark x1="49832" y1="62000" x2="58249" y2="67167"/>
                        <a14:foregroundMark x1="51178" y1="75167" x2="69697" y2="75333"/>
                        <a14:foregroundMark x1="58586" y1="74333" x2="71380" y2="74167"/>
                        <a14:foregroundMark x1="9091" y1="7333" x2="11785" y2="13500"/>
                        <a14:foregroundMark x1="22559" y1="4167" x2="28620" y2="4167"/>
                        <a14:foregroundMark x1="22559" y1="4000" x2="29966" y2="4333"/>
                        <a14:foregroundMark x1="24916" y1="4000" x2="24916" y2="4000"/>
                        <a14:foregroundMark x1="24916" y1="3500" x2="24916" y2="3500"/>
                        <a14:foregroundMark x1="45455" y1="82333" x2="49495" y2="90833"/>
                        <a14:foregroundMark x1="37710" y1="84500" x2="46801" y2="84500"/>
                        <a14:foregroundMark x1="41414" y1="95500" x2="60943" y2="94667"/>
                        <a14:foregroundMark x1="60943" y1="94667" x2="61279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097" y="1228045"/>
            <a:ext cx="855269" cy="172781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61730D9-F352-41D3-B277-9DCA51DA2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7" b="96167" l="9804" r="89706">
                        <a14:foregroundMark x1="23529" y1="5667" x2="77941" y2="8500"/>
                        <a14:foregroundMark x1="75000" y1="8167" x2="75980" y2="37500"/>
                        <a14:foregroundMark x1="34804" y1="55000" x2="42157" y2="58167"/>
                        <a14:foregroundMark x1="47549" y1="90667" x2="54902" y2="96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6457" y="1686936"/>
            <a:ext cx="775343" cy="228042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7E29972-633E-47F7-ABFD-8D46C4098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0732" l="9908" r="89977">
                        <a14:foregroundMark x1="52765" y1="90732" x2="52765" y2="90732"/>
                      </a14:backgroundRemoval>
                    </a14:imgEffect>
                  </a14:imgLayer>
                </a14:imgProps>
              </a:ext>
            </a:extLst>
          </a:blip>
          <a:srcRect l="18996" t="9455" r="18546" b="5781"/>
          <a:stretch/>
        </p:blipFill>
        <p:spPr>
          <a:xfrm>
            <a:off x="6951871" y="2642502"/>
            <a:ext cx="1180730" cy="237033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C3ED99E-3448-4546-9D4F-4A72E834B1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917" r="96927">
                        <a14:foregroundMark x1="8802" y1="31400" x2="4583" y2="55200"/>
                        <a14:foregroundMark x1="2917" y1="37600" x2="3125" y2="71600"/>
                        <a14:foregroundMark x1="3333" y1="75800" x2="3281" y2="81000"/>
                        <a14:foregroundMark x1="89688" y1="37000" x2="93750" y2="43200"/>
                        <a14:foregroundMark x1="93750" y1="43200" x2="94375" y2="46200"/>
                        <a14:foregroundMark x1="96563" y1="35800" x2="96927" y2="74800"/>
                        <a14:foregroundMark x1="95729" y1="78200" x2="95729" y2="78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91" y="4523447"/>
            <a:ext cx="6882066" cy="17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0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AB6ED2-DAF5-4CA7-8AEB-C3B21CE2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365125"/>
            <a:ext cx="5660994" cy="1325563"/>
          </a:xfrm>
        </p:spPr>
        <p:txBody>
          <a:bodyPr>
            <a:normAutofit/>
          </a:bodyPr>
          <a:lstStyle/>
          <a:p>
            <a:r>
              <a:rPr lang="hu-HU" sz="48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Előkészület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1A59FD4-E55C-4645-B3FF-9A9809EF3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917" r="96927">
                        <a14:foregroundMark x1="8802" y1="31400" x2="4583" y2="55200"/>
                        <a14:foregroundMark x1="2917" y1="37600" x2="3125" y2="71600"/>
                        <a14:foregroundMark x1="3333" y1="75800" x2="3281" y2="81000"/>
                        <a14:foregroundMark x1="89688" y1="37000" x2="93750" y2="43200"/>
                        <a14:foregroundMark x1="93750" y1="43200" x2="94375" y2="46200"/>
                        <a14:foregroundMark x1="96563" y1="35800" x2="96927" y2="74800"/>
                        <a14:foregroundMark x1="95729" y1="78200" x2="95729" y2="78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2798" y="5415797"/>
            <a:ext cx="6882066" cy="1792205"/>
          </a:xfrm>
          <a:prstGeom prst="rect">
            <a:avLst/>
          </a:prstGeom>
        </p:spPr>
      </p:pic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3C5EC237-6A72-473C-BD46-61DF8E89FB1A}"/>
              </a:ext>
            </a:extLst>
          </p:cNvPr>
          <p:cNvSpPr/>
          <p:nvPr/>
        </p:nvSpPr>
        <p:spPr>
          <a:xfrm>
            <a:off x="5341259" y="2282148"/>
            <a:ext cx="1115965" cy="4176445"/>
          </a:xfrm>
          <a:custGeom>
            <a:avLst/>
            <a:gdLst>
              <a:gd name="connsiteX0" fmla="*/ 1115965 w 1115965"/>
              <a:gd name="connsiteY0" fmla="*/ 4176445 h 4176445"/>
              <a:gd name="connsiteX1" fmla="*/ 849635 w 1115965"/>
              <a:gd name="connsiteY1" fmla="*/ 2587342 h 4176445"/>
              <a:gd name="connsiteX2" fmla="*/ 77278 w 1115965"/>
              <a:gd name="connsiteY2" fmla="*/ 243637 h 4176445"/>
              <a:gd name="connsiteX3" fmla="*/ 68400 w 1115965"/>
              <a:gd name="connsiteY3" fmla="*/ 190371 h 417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965" h="4176445">
                <a:moveTo>
                  <a:pt x="1115965" y="4176445"/>
                </a:moveTo>
                <a:cubicBezTo>
                  <a:pt x="1069357" y="3709627"/>
                  <a:pt x="1022749" y="3242810"/>
                  <a:pt x="849635" y="2587342"/>
                </a:cubicBezTo>
                <a:cubicBezTo>
                  <a:pt x="676520" y="1931874"/>
                  <a:pt x="207484" y="643132"/>
                  <a:pt x="77278" y="243637"/>
                </a:cubicBezTo>
                <a:cubicBezTo>
                  <a:pt x="-52928" y="-155858"/>
                  <a:pt x="7736" y="17256"/>
                  <a:pt x="68400" y="190371"/>
                </a:cubicBezTo>
              </a:path>
            </a:pathLst>
          </a:custGeom>
          <a:noFill/>
          <a:ln w="127000" cap="rnd">
            <a:solidFill>
              <a:schemeClr val="tx1">
                <a:lumMod val="95000"/>
                <a:lumOff val="5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D5DB623-BFC7-4BA8-AA49-E896A8E5D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" b="94667" l="9091" r="89899">
                        <a14:foregroundMark x1="46465" y1="7833" x2="46465" y2="7833"/>
                        <a14:foregroundMark x1="19192" y1="6000" x2="71380" y2="4000"/>
                        <a14:foregroundMark x1="71380" y1="4000" x2="72391" y2="4000"/>
                        <a14:foregroundMark x1="86195" y1="8000" x2="88889" y2="14000"/>
                        <a14:foregroundMark x1="82492" y1="47500" x2="81145" y2="56500"/>
                        <a14:foregroundMark x1="67677" y1="48167" x2="65993" y2="69167"/>
                        <a14:foregroundMark x1="31313" y1="49500" x2="46465" y2="59667"/>
                        <a14:foregroundMark x1="42761" y1="54833" x2="52189" y2="54833"/>
                        <a14:foregroundMark x1="88215" y1="52500" x2="88552" y2="55500"/>
                        <a14:foregroundMark x1="48822" y1="62500" x2="51515" y2="70167"/>
                        <a14:foregroundMark x1="53199" y1="62000" x2="57576" y2="68333"/>
                        <a14:foregroundMark x1="49832" y1="62000" x2="58249" y2="67167"/>
                        <a14:foregroundMark x1="51178" y1="75167" x2="69697" y2="75333"/>
                        <a14:foregroundMark x1="58586" y1="74333" x2="71380" y2="74167"/>
                        <a14:foregroundMark x1="9091" y1="7333" x2="11785" y2="13500"/>
                        <a14:foregroundMark x1="22559" y1="4167" x2="28620" y2="4167"/>
                        <a14:foregroundMark x1="22559" y1="4000" x2="29966" y2="4333"/>
                        <a14:foregroundMark x1="24916" y1="4000" x2="24916" y2="4000"/>
                        <a14:foregroundMark x1="24916" y1="3500" x2="24916" y2="3500"/>
                        <a14:foregroundMark x1="45455" y1="82333" x2="49495" y2="90833"/>
                        <a14:foregroundMark x1="37710" y1="84500" x2="46801" y2="84500"/>
                        <a14:foregroundMark x1="41414" y1="95500" x2="60943" y2="94667"/>
                        <a14:foregroundMark x1="60943" y1="94667" x2="61279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0526" y="759813"/>
            <a:ext cx="855269" cy="1727817"/>
          </a:xfrm>
          <a:prstGeom prst="rect">
            <a:avLst/>
          </a:prstGeom>
        </p:spPr>
      </p:pic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3D56D0D7-C981-40F0-A818-620AB93FFDA8}"/>
              </a:ext>
            </a:extLst>
          </p:cNvPr>
          <p:cNvSpPr/>
          <p:nvPr/>
        </p:nvSpPr>
        <p:spPr>
          <a:xfrm>
            <a:off x="6274676" y="2617076"/>
            <a:ext cx="546538" cy="3825765"/>
          </a:xfrm>
          <a:custGeom>
            <a:avLst/>
            <a:gdLst>
              <a:gd name="connsiteX0" fmla="*/ 0 w 546538"/>
              <a:gd name="connsiteY0" fmla="*/ 0 h 3825765"/>
              <a:gd name="connsiteX1" fmla="*/ 336331 w 546538"/>
              <a:gd name="connsiteY1" fmla="*/ 1145627 h 3825765"/>
              <a:gd name="connsiteX2" fmla="*/ 546538 w 546538"/>
              <a:gd name="connsiteY2" fmla="*/ 3825765 h 382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538" h="3825765">
                <a:moveTo>
                  <a:pt x="0" y="0"/>
                </a:moveTo>
                <a:cubicBezTo>
                  <a:pt x="122620" y="254000"/>
                  <a:pt x="245241" y="508000"/>
                  <a:pt x="336331" y="1145627"/>
                </a:cubicBezTo>
                <a:cubicBezTo>
                  <a:pt x="427421" y="1783255"/>
                  <a:pt x="486979" y="2804510"/>
                  <a:pt x="546538" y="3825765"/>
                </a:cubicBezTo>
              </a:path>
            </a:pathLst>
          </a:custGeom>
          <a:noFill/>
          <a:ln w="127000" cap="rnd">
            <a:solidFill>
              <a:srgbClr val="E3DE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7E29972-633E-47F7-ABFD-8D46C4098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0732" l="9908" r="89977">
                        <a14:foregroundMark x1="52765" y1="90732" x2="52765" y2="90732"/>
                      </a14:backgroundRemoval>
                    </a14:imgEffect>
                  </a14:imgLayer>
                </a14:imgProps>
              </a:ext>
            </a:extLst>
          </a:blip>
          <a:srcRect l="18996" t="9455" r="18546" b="5781"/>
          <a:stretch/>
        </p:blipFill>
        <p:spPr>
          <a:xfrm>
            <a:off x="5808177" y="713373"/>
            <a:ext cx="988341" cy="1984113"/>
          </a:xfrm>
          <a:prstGeom prst="rect">
            <a:avLst/>
          </a:prstGeom>
        </p:spPr>
      </p:pic>
      <p:sp>
        <p:nvSpPr>
          <p:cNvPr id="16" name="Szabadkézi sokszög: alakzat 15">
            <a:extLst>
              <a:ext uri="{FF2B5EF4-FFF2-40B4-BE49-F238E27FC236}">
                <a16:creationId xmlns:a16="http://schemas.microsoft.com/office/drawing/2014/main" id="{F1EF7DF0-BB6A-4D5D-B21C-A1FAA973FC43}"/>
              </a:ext>
            </a:extLst>
          </p:cNvPr>
          <p:cNvSpPr/>
          <p:nvPr/>
        </p:nvSpPr>
        <p:spPr>
          <a:xfrm>
            <a:off x="7178566" y="2532993"/>
            <a:ext cx="42041" cy="3888828"/>
          </a:xfrm>
          <a:custGeom>
            <a:avLst/>
            <a:gdLst>
              <a:gd name="connsiteX0" fmla="*/ 42041 w 42041"/>
              <a:gd name="connsiteY0" fmla="*/ 0 h 3888828"/>
              <a:gd name="connsiteX1" fmla="*/ 0 w 42041"/>
              <a:gd name="connsiteY1" fmla="*/ 3888828 h 3888828"/>
              <a:gd name="connsiteX2" fmla="*/ 0 w 42041"/>
              <a:gd name="connsiteY2" fmla="*/ 3888828 h 38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41" h="3888828">
                <a:moveTo>
                  <a:pt x="42041" y="0"/>
                </a:moveTo>
                <a:lnTo>
                  <a:pt x="0" y="3888828"/>
                </a:lnTo>
                <a:lnTo>
                  <a:pt x="0" y="3888828"/>
                </a:lnTo>
              </a:path>
            </a:pathLst>
          </a:custGeom>
          <a:noFill/>
          <a:ln w="127000" cap="rnd">
            <a:solidFill>
              <a:srgbClr val="FF99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7" name="Szabadkézi sokszög: alakzat 16">
            <a:extLst>
              <a:ext uri="{FF2B5EF4-FFF2-40B4-BE49-F238E27FC236}">
                <a16:creationId xmlns:a16="http://schemas.microsoft.com/office/drawing/2014/main" id="{A87DA5FF-E3CF-456E-9CBD-5988D5E91724}"/>
              </a:ext>
            </a:extLst>
          </p:cNvPr>
          <p:cNvSpPr/>
          <p:nvPr/>
        </p:nvSpPr>
        <p:spPr>
          <a:xfrm>
            <a:off x="7495463" y="2417379"/>
            <a:ext cx="629034" cy="4014952"/>
          </a:xfrm>
          <a:custGeom>
            <a:avLst/>
            <a:gdLst>
              <a:gd name="connsiteX0" fmla="*/ 629034 w 629034"/>
              <a:gd name="connsiteY0" fmla="*/ 0 h 4014952"/>
              <a:gd name="connsiteX1" fmla="*/ 460868 w 629034"/>
              <a:gd name="connsiteY1" fmla="*/ 1397876 h 4014952"/>
              <a:gd name="connsiteX2" fmla="*/ 40454 w 629034"/>
              <a:gd name="connsiteY2" fmla="*/ 3195145 h 4014952"/>
              <a:gd name="connsiteX3" fmla="*/ 40454 w 629034"/>
              <a:gd name="connsiteY3" fmla="*/ 4014952 h 401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034" h="4014952">
                <a:moveTo>
                  <a:pt x="629034" y="0"/>
                </a:moveTo>
                <a:cubicBezTo>
                  <a:pt x="593999" y="432676"/>
                  <a:pt x="558965" y="865352"/>
                  <a:pt x="460868" y="1397876"/>
                </a:cubicBezTo>
                <a:cubicBezTo>
                  <a:pt x="362771" y="1930400"/>
                  <a:pt x="110523" y="2758966"/>
                  <a:pt x="40454" y="3195145"/>
                </a:cubicBezTo>
                <a:cubicBezTo>
                  <a:pt x="-29615" y="3631324"/>
                  <a:pt x="5419" y="3823138"/>
                  <a:pt x="40454" y="4014952"/>
                </a:cubicBezTo>
              </a:path>
            </a:pathLst>
          </a:custGeom>
          <a:noFill/>
          <a:ln w="127000" cap="rnd">
            <a:solidFill>
              <a:srgbClr val="C00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21" name="Szabadkézi sokszög: alakzat 20">
            <a:extLst>
              <a:ext uri="{FF2B5EF4-FFF2-40B4-BE49-F238E27FC236}">
                <a16:creationId xmlns:a16="http://schemas.microsoft.com/office/drawing/2014/main" id="{A294DA33-0AED-4399-8FA0-24031A294FB4}"/>
              </a:ext>
            </a:extLst>
          </p:cNvPr>
          <p:cNvSpPr/>
          <p:nvPr/>
        </p:nvSpPr>
        <p:spPr>
          <a:xfrm>
            <a:off x="7816122" y="2921876"/>
            <a:ext cx="1213587" cy="3531476"/>
          </a:xfrm>
          <a:custGeom>
            <a:avLst/>
            <a:gdLst>
              <a:gd name="connsiteX0" fmla="*/ 98168 w 1213587"/>
              <a:gd name="connsiteY0" fmla="*/ 3531476 h 3531476"/>
              <a:gd name="connsiteX1" fmla="*/ 87657 w 1213587"/>
              <a:gd name="connsiteY1" fmla="*/ 2490952 h 3531476"/>
              <a:gd name="connsiteX2" fmla="*/ 1033588 w 1213587"/>
              <a:gd name="connsiteY2" fmla="*/ 1177158 h 3531476"/>
              <a:gd name="connsiteX3" fmla="*/ 1212264 w 1213587"/>
              <a:gd name="connsiteY3" fmla="*/ 0 h 353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587" h="3531476">
                <a:moveTo>
                  <a:pt x="98168" y="3531476"/>
                </a:moveTo>
                <a:cubicBezTo>
                  <a:pt x="14961" y="3207407"/>
                  <a:pt x="-68246" y="2883338"/>
                  <a:pt x="87657" y="2490952"/>
                </a:cubicBezTo>
                <a:cubicBezTo>
                  <a:pt x="243560" y="2098566"/>
                  <a:pt x="846154" y="1592317"/>
                  <a:pt x="1033588" y="1177158"/>
                </a:cubicBezTo>
                <a:cubicBezTo>
                  <a:pt x="1221022" y="761999"/>
                  <a:pt x="1216643" y="380999"/>
                  <a:pt x="1212264" y="0"/>
                </a:cubicBezTo>
              </a:path>
            </a:pathLst>
          </a:custGeom>
          <a:noFill/>
          <a:ln w="127000" cap="rnd">
            <a:solidFill>
              <a:srgbClr val="00B0F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22" name="Szabadkézi sokszög: alakzat 21">
            <a:extLst>
              <a:ext uri="{FF2B5EF4-FFF2-40B4-BE49-F238E27FC236}">
                <a16:creationId xmlns:a16="http://schemas.microsoft.com/office/drawing/2014/main" id="{09CD83A9-9787-47B6-8EF8-597089091C4D}"/>
              </a:ext>
            </a:extLst>
          </p:cNvPr>
          <p:cNvSpPr/>
          <p:nvPr/>
        </p:nvSpPr>
        <p:spPr>
          <a:xfrm>
            <a:off x="8205936" y="2974428"/>
            <a:ext cx="1684298" cy="3457903"/>
          </a:xfrm>
          <a:custGeom>
            <a:avLst/>
            <a:gdLst>
              <a:gd name="connsiteX0" fmla="*/ 65705 w 1684298"/>
              <a:gd name="connsiteY0" fmla="*/ 3457903 h 3457903"/>
              <a:gd name="connsiteX1" fmla="*/ 139278 w 1684298"/>
              <a:gd name="connsiteY1" fmla="*/ 2406869 h 3457903"/>
              <a:gd name="connsiteX2" fmla="*/ 1305926 w 1684298"/>
              <a:gd name="connsiteY2" fmla="*/ 1208689 h 3457903"/>
              <a:gd name="connsiteX3" fmla="*/ 1684298 w 1684298"/>
              <a:gd name="connsiteY3" fmla="*/ 0 h 345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298" h="3457903">
                <a:moveTo>
                  <a:pt x="65705" y="3457903"/>
                </a:moveTo>
                <a:cubicBezTo>
                  <a:pt x="-860" y="3119820"/>
                  <a:pt x="-67425" y="2781738"/>
                  <a:pt x="139278" y="2406869"/>
                </a:cubicBezTo>
                <a:cubicBezTo>
                  <a:pt x="345981" y="2032000"/>
                  <a:pt x="1048423" y="1609834"/>
                  <a:pt x="1305926" y="1208689"/>
                </a:cubicBezTo>
                <a:cubicBezTo>
                  <a:pt x="1563429" y="807544"/>
                  <a:pt x="1623863" y="403772"/>
                  <a:pt x="1684298" y="0"/>
                </a:cubicBezTo>
              </a:path>
            </a:pathLst>
          </a:custGeom>
          <a:noFill/>
          <a:ln w="127000" cap="rnd">
            <a:solidFill>
              <a:schemeClr val="accent1">
                <a:lumMod val="75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1A294894-A608-409C-B372-A1C640E1B173}"/>
              </a:ext>
            </a:extLst>
          </p:cNvPr>
          <p:cNvSpPr/>
          <p:nvPr/>
        </p:nvSpPr>
        <p:spPr>
          <a:xfrm>
            <a:off x="8602486" y="2396359"/>
            <a:ext cx="2202148" cy="4014951"/>
          </a:xfrm>
          <a:custGeom>
            <a:avLst/>
            <a:gdLst>
              <a:gd name="connsiteX0" fmla="*/ 26507 w 2202148"/>
              <a:gd name="connsiteY0" fmla="*/ 4014951 h 4014951"/>
              <a:gd name="connsiteX1" fmla="*/ 236714 w 2202148"/>
              <a:gd name="connsiteY1" fmla="*/ 2974427 h 4014951"/>
              <a:gd name="connsiteX2" fmla="*/ 1750204 w 2202148"/>
              <a:gd name="connsiteY2" fmla="*/ 1849820 h 4014951"/>
              <a:gd name="connsiteX3" fmla="*/ 2202148 w 2202148"/>
              <a:gd name="connsiteY3" fmla="*/ 0 h 40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148" h="4014951">
                <a:moveTo>
                  <a:pt x="26507" y="4014951"/>
                </a:moveTo>
                <a:cubicBezTo>
                  <a:pt x="-12031" y="3675116"/>
                  <a:pt x="-50569" y="3335282"/>
                  <a:pt x="236714" y="2974427"/>
                </a:cubicBezTo>
                <a:cubicBezTo>
                  <a:pt x="523997" y="2613572"/>
                  <a:pt x="1422632" y="2345558"/>
                  <a:pt x="1750204" y="1849820"/>
                </a:cubicBezTo>
                <a:cubicBezTo>
                  <a:pt x="2077776" y="1354082"/>
                  <a:pt x="2139962" y="677041"/>
                  <a:pt x="2202148" y="0"/>
                </a:cubicBezTo>
              </a:path>
            </a:pathLst>
          </a:custGeom>
          <a:noFill/>
          <a:ln w="127000" cap="rnd">
            <a:solidFill>
              <a:srgbClr val="00B05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24" name="Szabadkézi sokszög: alakzat 23">
            <a:extLst>
              <a:ext uri="{FF2B5EF4-FFF2-40B4-BE49-F238E27FC236}">
                <a16:creationId xmlns:a16="http://schemas.microsoft.com/office/drawing/2014/main" id="{D924830F-2809-40A4-B61B-AB9C3E3D026D}"/>
              </a:ext>
            </a:extLst>
          </p:cNvPr>
          <p:cNvSpPr/>
          <p:nvPr/>
        </p:nvSpPr>
        <p:spPr>
          <a:xfrm>
            <a:off x="8953611" y="2417379"/>
            <a:ext cx="2768578" cy="3983421"/>
          </a:xfrm>
          <a:custGeom>
            <a:avLst/>
            <a:gdLst>
              <a:gd name="connsiteX0" fmla="*/ 43244 w 2768578"/>
              <a:gd name="connsiteY0" fmla="*/ 3983421 h 3983421"/>
              <a:gd name="connsiteX1" fmla="*/ 137837 w 2768578"/>
              <a:gd name="connsiteY1" fmla="*/ 3132083 h 3983421"/>
              <a:gd name="connsiteX2" fmla="*/ 1188872 w 2768578"/>
              <a:gd name="connsiteY2" fmla="*/ 2701159 h 3983421"/>
              <a:gd name="connsiteX3" fmla="*/ 2555217 w 2768578"/>
              <a:gd name="connsiteY3" fmla="*/ 2102069 h 3983421"/>
              <a:gd name="connsiteX4" fmla="*/ 2744403 w 2768578"/>
              <a:gd name="connsiteY4" fmla="*/ 0 h 398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578" h="3983421">
                <a:moveTo>
                  <a:pt x="43244" y="3983421"/>
                </a:moveTo>
                <a:cubicBezTo>
                  <a:pt x="-4929" y="3664607"/>
                  <a:pt x="-53101" y="3345793"/>
                  <a:pt x="137837" y="3132083"/>
                </a:cubicBezTo>
                <a:cubicBezTo>
                  <a:pt x="328775" y="2918373"/>
                  <a:pt x="785975" y="2872828"/>
                  <a:pt x="1188872" y="2701159"/>
                </a:cubicBezTo>
                <a:cubicBezTo>
                  <a:pt x="1591769" y="2529490"/>
                  <a:pt x="2295962" y="2552262"/>
                  <a:pt x="2555217" y="2102069"/>
                </a:cubicBezTo>
                <a:cubicBezTo>
                  <a:pt x="2814472" y="1651876"/>
                  <a:pt x="2779437" y="825938"/>
                  <a:pt x="2744403" y="0"/>
                </a:cubicBezTo>
              </a:path>
            </a:pathLst>
          </a:custGeom>
          <a:noFill/>
          <a:ln w="127000" cap="rnd">
            <a:solidFill>
              <a:srgbClr val="00B05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6A1392F-6D37-48CC-AEE6-FA3536E35B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0732" l="9908" r="89977">
                        <a14:foregroundMark x1="52765" y1="90732" x2="52765" y2="90732"/>
                      </a14:backgroundRemoval>
                    </a14:imgEffect>
                  </a14:imgLayer>
                </a14:imgProps>
              </a:ext>
            </a:extLst>
          </a:blip>
          <a:srcRect l="18996" t="9455" r="18546" b="5781"/>
          <a:stretch/>
        </p:blipFill>
        <p:spPr>
          <a:xfrm>
            <a:off x="6743803" y="713373"/>
            <a:ext cx="988341" cy="198411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5496B43-7A33-4261-90C0-B85853FAE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" b="94667" l="9091" r="89899">
                        <a14:foregroundMark x1="46465" y1="7833" x2="46465" y2="7833"/>
                        <a14:foregroundMark x1="19192" y1="6000" x2="71380" y2="4000"/>
                        <a14:foregroundMark x1="71380" y1="4000" x2="72391" y2="4000"/>
                        <a14:foregroundMark x1="86195" y1="8000" x2="88889" y2="14000"/>
                        <a14:foregroundMark x1="82492" y1="47500" x2="81145" y2="56500"/>
                        <a14:foregroundMark x1="67677" y1="48167" x2="65993" y2="69167"/>
                        <a14:foregroundMark x1="31313" y1="49500" x2="46465" y2="59667"/>
                        <a14:foregroundMark x1="42761" y1="54833" x2="52189" y2="54833"/>
                        <a14:foregroundMark x1="88215" y1="52500" x2="88552" y2="55500"/>
                        <a14:foregroundMark x1="48822" y1="62500" x2="51515" y2="70167"/>
                        <a14:foregroundMark x1="53199" y1="62000" x2="57576" y2="68333"/>
                        <a14:foregroundMark x1="49832" y1="62000" x2="58249" y2="67167"/>
                        <a14:foregroundMark x1="51178" y1="75167" x2="69697" y2="75333"/>
                        <a14:foregroundMark x1="58586" y1="74333" x2="71380" y2="74167"/>
                        <a14:foregroundMark x1="9091" y1="7333" x2="11785" y2="13500"/>
                        <a14:foregroundMark x1="22559" y1="4167" x2="28620" y2="4167"/>
                        <a14:foregroundMark x1="22559" y1="4000" x2="29966" y2="4333"/>
                        <a14:foregroundMark x1="24916" y1="4000" x2="24916" y2="4000"/>
                        <a14:foregroundMark x1="24916" y1="3500" x2="24916" y2="3500"/>
                        <a14:foregroundMark x1="45455" y1="82333" x2="49495" y2="90833"/>
                        <a14:foregroundMark x1="37710" y1="84500" x2="46801" y2="84500"/>
                        <a14:foregroundMark x1="41414" y1="95500" x2="60943" y2="94667"/>
                        <a14:foregroundMark x1="60943" y1="94667" x2="61279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955" y="759811"/>
            <a:ext cx="855269" cy="172781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61730D9-F352-41D3-B277-9DCA51DA2B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7" b="96167" l="9804" r="89706">
                        <a14:foregroundMark x1="23529" y1="5667" x2="77941" y2="8500"/>
                        <a14:foregroundMark x1="75000" y1="8167" x2="75980" y2="37500"/>
                        <a14:foregroundMark x1="34804" y1="55000" x2="42157" y2="58167"/>
                        <a14:foregroundMark x1="47549" y1="90667" x2="54902" y2="96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5464" y="744134"/>
            <a:ext cx="775343" cy="228042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AD5E2B0-31C8-4037-8394-927A628CA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7" b="96167" l="9804" r="89706">
                        <a14:foregroundMark x1="23529" y1="5667" x2="77941" y2="8500"/>
                        <a14:foregroundMark x1="75000" y1="8167" x2="75980" y2="37500"/>
                        <a14:foregroundMark x1="34804" y1="55000" x2="42157" y2="58167"/>
                        <a14:foregroundMark x1="47549" y1="90667" x2="54902" y2="96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6274" y="765064"/>
            <a:ext cx="775343" cy="228042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4BFC726-0F57-4DF8-BF0C-35BF3E8EF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" b="94667" l="9091" r="89899">
                        <a14:foregroundMark x1="46465" y1="7833" x2="46465" y2="7833"/>
                        <a14:foregroundMark x1="19192" y1="6000" x2="71380" y2="4000"/>
                        <a14:foregroundMark x1="71380" y1="4000" x2="72391" y2="4000"/>
                        <a14:foregroundMark x1="86195" y1="8000" x2="88889" y2="14000"/>
                        <a14:foregroundMark x1="82492" y1="47500" x2="81145" y2="56500"/>
                        <a14:foregroundMark x1="67677" y1="48167" x2="65993" y2="69167"/>
                        <a14:foregroundMark x1="31313" y1="49500" x2="46465" y2="59667"/>
                        <a14:foregroundMark x1="42761" y1="54833" x2="52189" y2="54833"/>
                        <a14:foregroundMark x1="88215" y1="52500" x2="88552" y2="55500"/>
                        <a14:foregroundMark x1="48822" y1="62500" x2="51515" y2="70167"/>
                        <a14:foregroundMark x1="53199" y1="62000" x2="57576" y2="68333"/>
                        <a14:foregroundMark x1="49832" y1="62000" x2="58249" y2="67167"/>
                        <a14:foregroundMark x1="51178" y1="75167" x2="69697" y2="75333"/>
                        <a14:foregroundMark x1="58586" y1="74333" x2="71380" y2="74167"/>
                        <a14:foregroundMark x1="9091" y1="7333" x2="11785" y2="13500"/>
                        <a14:foregroundMark x1="22559" y1="4167" x2="28620" y2="4167"/>
                        <a14:foregroundMark x1="22559" y1="4000" x2="29966" y2="4333"/>
                        <a14:foregroundMark x1="24916" y1="4000" x2="24916" y2="4000"/>
                        <a14:foregroundMark x1="24916" y1="3500" x2="24916" y2="3500"/>
                        <a14:foregroundMark x1="45455" y1="82333" x2="49495" y2="90833"/>
                        <a14:foregroundMark x1="37710" y1="84500" x2="46801" y2="84500"/>
                        <a14:foregroundMark x1="41414" y1="95500" x2="60943" y2="94667"/>
                        <a14:foregroundMark x1="60943" y1="94667" x2="61279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0556" y="759811"/>
            <a:ext cx="855269" cy="172781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14019B6-613C-447E-82F5-8CFEF42F0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" b="94667" l="9091" r="89899">
                        <a14:foregroundMark x1="46465" y1="7833" x2="46465" y2="7833"/>
                        <a14:foregroundMark x1="19192" y1="6000" x2="71380" y2="4000"/>
                        <a14:foregroundMark x1="71380" y1="4000" x2="72391" y2="4000"/>
                        <a14:foregroundMark x1="86195" y1="8000" x2="88889" y2="14000"/>
                        <a14:foregroundMark x1="82492" y1="47500" x2="81145" y2="56500"/>
                        <a14:foregroundMark x1="67677" y1="48167" x2="65993" y2="69167"/>
                        <a14:foregroundMark x1="31313" y1="49500" x2="46465" y2="59667"/>
                        <a14:foregroundMark x1="42761" y1="54833" x2="52189" y2="54833"/>
                        <a14:foregroundMark x1="88215" y1="52500" x2="88552" y2="55500"/>
                        <a14:foregroundMark x1="48822" y1="62500" x2="51515" y2="70167"/>
                        <a14:foregroundMark x1="53199" y1="62000" x2="57576" y2="68333"/>
                        <a14:foregroundMark x1="49832" y1="62000" x2="58249" y2="67167"/>
                        <a14:foregroundMark x1="51178" y1="75167" x2="69697" y2="75333"/>
                        <a14:foregroundMark x1="58586" y1="74333" x2="71380" y2="74167"/>
                        <a14:foregroundMark x1="9091" y1="7333" x2="11785" y2="13500"/>
                        <a14:foregroundMark x1="22559" y1="4167" x2="28620" y2="4167"/>
                        <a14:foregroundMark x1="22559" y1="4000" x2="29966" y2="4333"/>
                        <a14:foregroundMark x1="24916" y1="4000" x2="24916" y2="4000"/>
                        <a14:foregroundMark x1="24916" y1="3500" x2="24916" y2="3500"/>
                        <a14:foregroundMark x1="45455" y1="82333" x2="49495" y2="90833"/>
                        <a14:foregroundMark x1="37710" y1="84500" x2="46801" y2="84500"/>
                        <a14:foregroundMark x1="41414" y1="95500" x2="60943" y2="94667"/>
                        <a14:foregroundMark x1="60943" y1="94667" x2="61279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2906" y="759811"/>
            <a:ext cx="855269" cy="1727817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B56000F8-54D3-4419-8404-243D4CF5584F}"/>
              </a:ext>
            </a:extLst>
          </p:cNvPr>
          <p:cNvSpPr txBox="1"/>
          <p:nvPr/>
        </p:nvSpPr>
        <p:spPr>
          <a:xfrm>
            <a:off x="4901740" y="260184"/>
            <a:ext cx="988342" cy="523220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800" cap="small" dirty="0"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ének</a:t>
            </a:r>
            <a:endParaRPr lang="hu-HU" cap="small" dirty="0">
              <a:effectLst>
                <a:glow rad="495300">
                  <a:schemeClr val="bg2">
                    <a:alpha val="66000"/>
                  </a:schemeClr>
                </a:glow>
              </a:effectLst>
              <a:latin typeface="Gill Sans MT" panose="020B0502020104020203" pitchFamily="34" charset="-18"/>
            </a:endParaRP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7DC0CF45-8FE1-4F74-AF91-77F1C04630DB}"/>
              </a:ext>
            </a:extLst>
          </p:cNvPr>
          <p:cNvSpPr txBox="1"/>
          <p:nvPr/>
        </p:nvSpPr>
        <p:spPr>
          <a:xfrm>
            <a:off x="5772156" y="261389"/>
            <a:ext cx="98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cap="small" dirty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E3DE00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I. hg.</a:t>
            </a:r>
            <a:endParaRPr lang="hu-HU" sz="2000" cap="small" dirty="0">
              <a:ln w="3175">
                <a:solidFill>
                  <a:schemeClr val="accent4">
                    <a:lumMod val="50000"/>
                  </a:schemeClr>
                </a:solidFill>
              </a:ln>
              <a:solidFill>
                <a:srgbClr val="E3DE00"/>
              </a:solidFill>
              <a:effectLst>
                <a:glow rad="495300">
                  <a:schemeClr val="bg2">
                    <a:alpha val="66000"/>
                  </a:schemeClr>
                </a:glow>
              </a:effectLst>
              <a:latin typeface="Gill Sans MT" panose="020B0502020104020203" pitchFamily="34" charset="-18"/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62B55A6-30CF-4259-8A26-E59E871C17C5}"/>
              </a:ext>
            </a:extLst>
          </p:cNvPr>
          <p:cNvSpPr txBox="1"/>
          <p:nvPr/>
        </p:nvSpPr>
        <p:spPr>
          <a:xfrm>
            <a:off x="6780842" y="268796"/>
            <a:ext cx="1016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cap="small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00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II. hg.</a:t>
            </a:r>
            <a:endParaRPr lang="hu-HU" sz="2000" cap="small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9900"/>
              </a:solidFill>
              <a:effectLst>
                <a:glow rad="495300">
                  <a:schemeClr val="bg2">
                    <a:alpha val="66000"/>
                  </a:schemeClr>
                </a:glow>
              </a:effectLst>
              <a:latin typeface="Gill Sans MT" panose="020B0502020104020203" pitchFamily="34" charset="-18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358AC7D-5FDF-4ED5-A384-880DED42F033}"/>
              </a:ext>
            </a:extLst>
          </p:cNvPr>
          <p:cNvSpPr txBox="1"/>
          <p:nvPr/>
        </p:nvSpPr>
        <p:spPr>
          <a:xfrm>
            <a:off x="7634169" y="260819"/>
            <a:ext cx="98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cap="small" dirty="0" err="1">
                <a:solidFill>
                  <a:srgbClr val="C00000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br</a:t>
            </a:r>
            <a:r>
              <a:rPr lang="hu-HU" sz="2800" cap="small" dirty="0">
                <a:solidFill>
                  <a:srgbClr val="C00000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.</a:t>
            </a:r>
            <a:endParaRPr lang="hu-HU" sz="2000" cap="small" dirty="0">
              <a:solidFill>
                <a:srgbClr val="C00000"/>
              </a:solidFill>
              <a:effectLst>
                <a:glow rad="495300">
                  <a:schemeClr val="bg2">
                    <a:alpha val="66000"/>
                  </a:schemeClr>
                </a:glow>
              </a:effectLst>
              <a:latin typeface="Gill Sans MT" panose="020B0502020104020203" pitchFamily="34" charset="-18"/>
            </a:endParaRP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CA91A135-47FC-4C59-99C1-075B0A6969C9}"/>
              </a:ext>
            </a:extLst>
          </p:cNvPr>
          <p:cNvSpPr txBox="1"/>
          <p:nvPr/>
        </p:nvSpPr>
        <p:spPr>
          <a:xfrm>
            <a:off x="8535538" y="260049"/>
            <a:ext cx="98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cap="small" dirty="0">
                <a:solidFill>
                  <a:srgbClr val="00B0F0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I. </a:t>
            </a:r>
            <a:r>
              <a:rPr lang="hu-HU" sz="2800" cap="small" dirty="0" err="1">
                <a:solidFill>
                  <a:srgbClr val="00B0F0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cs</a:t>
            </a:r>
            <a:r>
              <a:rPr lang="hu-HU" sz="2800" cap="small" dirty="0">
                <a:solidFill>
                  <a:srgbClr val="00B0F0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.</a:t>
            </a:r>
            <a:endParaRPr lang="hu-HU" sz="2000" cap="small" dirty="0">
              <a:solidFill>
                <a:srgbClr val="00B0F0"/>
              </a:solidFill>
              <a:effectLst>
                <a:glow rad="495300">
                  <a:schemeClr val="bg2">
                    <a:alpha val="66000"/>
                  </a:schemeClr>
                </a:glow>
              </a:effectLst>
              <a:latin typeface="Gill Sans MT" panose="020B0502020104020203" pitchFamily="34" charset="-18"/>
            </a:endParaRP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5AFDDF38-696D-4945-8662-FD1A6B12F6B6}"/>
              </a:ext>
            </a:extLst>
          </p:cNvPr>
          <p:cNvSpPr txBox="1"/>
          <p:nvPr/>
        </p:nvSpPr>
        <p:spPr>
          <a:xfrm>
            <a:off x="9379774" y="258161"/>
            <a:ext cx="988342" cy="523220"/>
          </a:xfrm>
          <a:prstGeom prst="rect">
            <a:avLst/>
          </a:prstGeom>
          <a:noFill/>
          <a:effectLst>
            <a:glow rad="127000">
              <a:schemeClr val="bg2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800" cap="small" dirty="0">
                <a:solidFill>
                  <a:srgbClr val="2F5597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II. </a:t>
            </a:r>
            <a:r>
              <a:rPr lang="hu-HU" sz="2800" cap="small" dirty="0" err="1">
                <a:solidFill>
                  <a:srgbClr val="2F5597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cs</a:t>
            </a:r>
            <a:r>
              <a:rPr lang="hu-HU" sz="2800" cap="small" dirty="0">
                <a:solidFill>
                  <a:srgbClr val="2F5597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.</a:t>
            </a:r>
            <a:endParaRPr lang="hu-HU" sz="2000" cap="small" dirty="0">
              <a:solidFill>
                <a:srgbClr val="2F5597"/>
              </a:solidFill>
              <a:effectLst>
                <a:glow rad="495300">
                  <a:schemeClr val="bg2">
                    <a:alpha val="66000"/>
                  </a:schemeClr>
                </a:glow>
              </a:effectLst>
              <a:latin typeface="Gill Sans MT" panose="020B0502020104020203" pitchFamily="34" charset="-18"/>
            </a:endParaRP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1F84946-4EE1-4B26-B288-DFFED65E5625}"/>
              </a:ext>
            </a:extLst>
          </p:cNvPr>
          <p:cNvSpPr txBox="1"/>
          <p:nvPr/>
        </p:nvSpPr>
        <p:spPr>
          <a:xfrm>
            <a:off x="10377600" y="262017"/>
            <a:ext cx="1765556" cy="523220"/>
          </a:xfrm>
          <a:prstGeom prst="rect">
            <a:avLst/>
          </a:prstGeom>
          <a:noFill/>
          <a:effectLst>
            <a:glow rad="127000">
              <a:schemeClr val="bg2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800" cap="small" dirty="0">
                <a:solidFill>
                  <a:srgbClr val="00B050"/>
                </a:solidFill>
                <a:effectLst>
                  <a:glow rad="495300">
                    <a:schemeClr val="bg2">
                      <a:alpha val="66000"/>
                    </a:schemeClr>
                  </a:glow>
                </a:effectLst>
                <a:latin typeface="Gill Sans MT" panose="020B0502020104020203" pitchFamily="34" charset="-18"/>
              </a:rPr>
              <a:t>Zongora</a:t>
            </a:r>
            <a:endParaRPr lang="hu-HU" sz="2000" cap="small" dirty="0">
              <a:solidFill>
                <a:srgbClr val="00B050"/>
              </a:solidFill>
              <a:effectLst>
                <a:glow rad="495300">
                  <a:schemeClr val="bg2">
                    <a:alpha val="66000"/>
                  </a:schemeClr>
                </a:glow>
              </a:effectLst>
              <a:latin typeface="Gill Sans MT" panose="020B0502020104020203" pitchFamily="34" charset="-18"/>
            </a:endParaRPr>
          </a:p>
        </p:txBody>
      </p:sp>
      <p:sp>
        <p:nvSpPr>
          <p:cNvPr id="35" name="Tartalom helye 2">
            <a:extLst>
              <a:ext uri="{FF2B5EF4-FFF2-40B4-BE49-F238E27FC236}">
                <a16:creationId xmlns:a16="http://schemas.microsoft.com/office/drawing/2014/main" id="{1CC32955-05CC-4C0B-97EA-D0F0A7953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6" y="1825625"/>
            <a:ext cx="5660994" cy="435133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hu-HU" sz="32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Mikrofon: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Sitka Banner" panose="02000505000000020004" pitchFamily="2" charset="0"/>
              <a:buChar char="–"/>
            </a:pPr>
            <a:r>
              <a:rPr lang="hu-HU" sz="28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4db Neumann TLM 102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Sitka Banner" panose="02000505000000020004" pitchFamily="2" charset="0"/>
              <a:buChar char="–"/>
            </a:pPr>
            <a:r>
              <a:rPr lang="hu-HU" sz="28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2db Roland DR80 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Sitka Banner" panose="02000505000000020004" pitchFamily="2" charset="0"/>
              <a:buChar char="–"/>
            </a:pPr>
            <a:r>
              <a:rPr lang="hu-HU" sz="28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2db AE 3000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hu-HU" sz="3200" dirty="0" err="1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Tascam</a:t>
            </a:r>
            <a:r>
              <a:rPr lang="hu-HU" sz="32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 US 16x8 </a:t>
            </a:r>
            <a:r>
              <a:rPr lang="hu-HU" sz="3200" i="1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(ez nem az…)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hu-HU" sz="32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Csatornakiosztás</a:t>
            </a:r>
          </a:p>
        </p:txBody>
      </p:sp>
    </p:spTree>
    <p:extLst>
      <p:ext uri="{BB962C8B-B14F-4D97-AF65-F5344CB8AC3E}">
        <p14:creationId xmlns:p14="http://schemas.microsoft.com/office/powerpoint/2010/main" val="2323115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FB83586E-BBCA-4505-981D-DF5BBC2565A4}"/>
              </a:ext>
            </a:extLst>
          </p:cNvPr>
          <p:cNvGrpSpPr/>
          <p:nvPr/>
        </p:nvGrpSpPr>
        <p:grpSpPr>
          <a:xfrm>
            <a:off x="6594438" y="71926"/>
            <a:ext cx="5156498" cy="6731903"/>
            <a:chOff x="6594438" y="71926"/>
            <a:chExt cx="5156498" cy="6731903"/>
          </a:xfrm>
        </p:grpSpPr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86ABE349-EA46-4938-9824-19D40B30CD24}"/>
                </a:ext>
              </a:extLst>
            </p:cNvPr>
            <p:cNvGrpSpPr/>
            <p:nvPr/>
          </p:nvGrpSpPr>
          <p:grpSpPr>
            <a:xfrm>
              <a:off x="6594438" y="71926"/>
              <a:ext cx="5156498" cy="6731903"/>
              <a:chOff x="6594438" y="71926"/>
              <a:chExt cx="5156498" cy="6731903"/>
            </a:xfrm>
          </p:grpSpPr>
          <p:sp>
            <p:nvSpPr>
              <p:cNvPr id="29" name="Téglalap 28">
                <a:extLst>
                  <a:ext uri="{FF2B5EF4-FFF2-40B4-BE49-F238E27FC236}">
                    <a16:creationId xmlns:a16="http://schemas.microsoft.com/office/drawing/2014/main" id="{3F7A4221-CB1B-4533-A829-34AC13915E16}"/>
                  </a:ext>
                </a:extLst>
              </p:cNvPr>
              <p:cNvSpPr/>
              <p:nvPr/>
            </p:nvSpPr>
            <p:spPr>
              <a:xfrm>
                <a:off x="6741903" y="71926"/>
                <a:ext cx="5009033" cy="673190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0" cap="rnd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hu-HU"/>
              </a:p>
            </p:txBody>
          </p:sp>
          <p:sp>
            <p:nvSpPr>
              <p:cNvPr id="32" name="Téglalap 31">
                <a:extLst>
                  <a:ext uri="{FF2B5EF4-FFF2-40B4-BE49-F238E27FC236}">
                    <a16:creationId xmlns:a16="http://schemas.microsoft.com/office/drawing/2014/main" id="{205ABF69-6B5C-40A8-BFB9-569A633C26EE}"/>
                  </a:ext>
                </a:extLst>
              </p:cNvPr>
              <p:cNvSpPr/>
              <p:nvPr/>
            </p:nvSpPr>
            <p:spPr>
              <a:xfrm>
                <a:off x="6594438" y="5230290"/>
                <a:ext cx="294583" cy="133393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0" name="Téglalap 29">
              <a:extLst>
                <a:ext uri="{FF2B5EF4-FFF2-40B4-BE49-F238E27FC236}">
                  <a16:creationId xmlns:a16="http://schemas.microsoft.com/office/drawing/2014/main" id="{CC3D8992-491B-4FE9-909F-FF87178804E2}"/>
                </a:ext>
              </a:extLst>
            </p:cNvPr>
            <p:cNvSpPr/>
            <p:nvPr/>
          </p:nvSpPr>
          <p:spPr>
            <a:xfrm>
              <a:off x="6802094" y="93859"/>
              <a:ext cx="4882067" cy="152247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DB8BDA54-D1A9-44C0-B0E2-04E9888CF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4" y="365125"/>
            <a:ext cx="5654936" cy="1325563"/>
          </a:xfrm>
        </p:spPr>
        <p:txBody>
          <a:bodyPr>
            <a:normAutofit/>
          </a:bodyPr>
          <a:lstStyle/>
          <a:p>
            <a:r>
              <a:rPr lang="hu-HU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Folyamat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216E8B-79AD-4798-B349-7D631516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64" y="1825625"/>
            <a:ext cx="5654936" cy="435133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hu-HU" sz="3200" dirty="0" err="1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Mikrofonozás</a:t>
            </a:r>
            <a:r>
              <a:rPr lang="hu-HU" sz="32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: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Gill Sans MT" panose="020B0502020104020203" pitchFamily="34" charset="-18"/>
              <a:buChar char="–"/>
            </a:pPr>
            <a:r>
              <a:rPr lang="hu-HU" sz="28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Helyszín: </a:t>
            </a:r>
            <a:r>
              <a:rPr lang="hu-HU" sz="2800" dirty="0" err="1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Langbein</a:t>
            </a:r>
            <a:r>
              <a:rPr lang="hu-HU" sz="28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 terem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BA8CC77F-87AC-4133-B6EF-57F04B5F237A}"/>
              </a:ext>
            </a:extLst>
          </p:cNvPr>
          <p:cNvGrpSpPr/>
          <p:nvPr/>
        </p:nvGrpSpPr>
        <p:grpSpPr>
          <a:xfrm rot="10800000">
            <a:off x="7695996" y="5622176"/>
            <a:ext cx="370680" cy="327694"/>
            <a:chOff x="4209699" y="8043724"/>
            <a:chExt cx="214312" cy="189459"/>
          </a:xfrm>
        </p:grpSpPr>
        <p:sp>
          <p:nvSpPr>
            <p:cNvPr id="6" name="Ellipszis 5">
              <a:extLst>
                <a:ext uri="{FF2B5EF4-FFF2-40B4-BE49-F238E27FC236}">
                  <a16:creationId xmlns:a16="http://schemas.microsoft.com/office/drawing/2014/main" id="{CEB780A1-6737-48EC-9C0E-A0A87484A2E4}"/>
                </a:ext>
              </a:extLst>
            </p:cNvPr>
            <p:cNvSpPr/>
            <p:nvPr/>
          </p:nvSpPr>
          <p:spPr>
            <a:xfrm rot="10964316" flipH="1" flipV="1">
              <a:off x="4235492" y="8070457"/>
              <a:ext cx="162726" cy="162726"/>
            </a:xfrm>
            <a:prstGeom prst="ellipse">
              <a:avLst/>
            </a:prstGeom>
            <a:noFill/>
            <a:ln w="76200" cap="rnd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/>
            </a:p>
          </p:txBody>
        </p:sp>
        <p:cxnSp>
          <p:nvCxnSpPr>
            <p:cNvPr id="7" name="Egyenes összekötő 6">
              <a:extLst>
                <a:ext uri="{FF2B5EF4-FFF2-40B4-BE49-F238E27FC236}">
                  <a16:creationId xmlns:a16="http://schemas.microsoft.com/office/drawing/2014/main" id="{7528A9E2-DCA8-457A-9CA6-AC51F9FBBD4D}"/>
                </a:ext>
              </a:extLst>
            </p:cNvPr>
            <p:cNvCxnSpPr/>
            <p:nvPr/>
          </p:nvCxnSpPr>
          <p:spPr>
            <a:xfrm>
              <a:off x="4209699" y="8043724"/>
              <a:ext cx="214312" cy="0"/>
            </a:xfrm>
            <a:prstGeom prst="line">
              <a:avLst/>
            </a:prstGeom>
            <a:noFill/>
            <a:ln w="76200" cap="rnd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3" name="Ív 32">
            <a:extLst>
              <a:ext uri="{FF2B5EF4-FFF2-40B4-BE49-F238E27FC236}">
                <a16:creationId xmlns:a16="http://schemas.microsoft.com/office/drawing/2014/main" id="{B849892B-38E2-4159-909A-D912134904BD}"/>
              </a:ext>
            </a:extLst>
          </p:cNvPr>
          <p:cNvSpPr/>
          <p:nvPr/>
        </p:nvSpPr>
        <p:spPr>
          <a:xfrm>
            <a:off x="7225120" y="5271029"/>
            <a:ext cx="1312433" cy="1312433"/>
          </a:xfrm>
          <a:prstGeom prst="arc">
            <a:avLst>
              <a:gd name="adj1" fmla="val 10871608"/>
              <a:gd name="adj2" fmla="val 0"/>
            </a:avLst>
          </a:prstGeom>
          <a:noFill/>
          <a:ln w="76200" cap="rnd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solidFill>
                <a:schemeClr val="lt1"/>
              </a:solidFill>
            </a:endParaRP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E4A84C50-7B33-43D6-A4C0-0E888BC31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8" t="37901" r="11048" b="6635"/>
          <a:stretch/>
        </p:blipFill>
        <p:spPr>
          <a:xfrm rot="4556070">
            <a:off x="9096815" y="4139491"/>
            <a:ext cx="1420793" cy="1480931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A67FD3AA-1868-436D-8ACA-A22EE1C66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8" t="37901" r="11048" b="6635"/>
          <a:stretch/>
        </p:blipFill>
        <p:spPr>
          <a:xfrm rot="4418961">
            <a:off x="9625295" y="3459089"/>
            <a:ext cx="1420793" cy="1480931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4A33DAA6-A2D1-438F-BA1E-C7EBDE027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8" t="37901" r="11048" b="6635"/>
          <a:stretch/>
        </p:blipFill>
        <p:spPr>
          <a:xfrm rot="6563864">
            <a:off x="7846785" y="2340998"/>
            <a:ext cx="657044" cy="684855"/>
          </a:xfrm>
          <a:prstGeom prst="rect">
            <a:avLst/>
          </a:prstGeom>
        </p:spPr>
      </p:pic>
      <p:pic>
        <p:nvPicPr>
          <p:cNvPr id="44" name="Kép 43">
            <a:extLst>
              <a:ext uri="{FF2B5EF4-FFF2-40B4-BE49-F238E27FC236}">
                <a16:creationId xmlns:a16="http://schemas.microsoft.com/office/drawing/2014/main" id="{5BFB43F6-D3E8-473E-95EA-8D61FAD87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8" t="37901" r="11048" b="6635"/>
          <a:stretch/>
        </p:blipFill>
        <p:spPr>
          <a:xfrm rot="9802435">
            <a:off x="9080495" y="2304945"/>
            <a:ext cx="657044" cy="684855"/>
          </a:xfrm>
          <a:prstGeom prst="rect">
            <a:avLst/>
          </a:prstGeom>
        </p:spPr>
      </p:pic>
      <p:pic>
        <p:nvPicPr>
          <p:cNvPr id="45" name="Kép 44">
            <a:extLst>
              <a:ext uri="{FF2B5EF4-FFF2-40B4-BE49-F238E27FC236}">
                <a16:creationId xmlns:a16="http://schemas.microsoft.com/office/drawing/2014/main" id="{9D401057-6868-4FCD-AF36-49906B658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8" t="37901" r="11048" b="6635"/>
          <a:stretch/>
        </p:blipFill>
        <p:spPr>
          <a:xfrm rot="11855546">
            <a:off x="9818383" y="2697567"/>
            <a:ext cx="784487" cy="817693"/>
          </a:xfrm>
          <a:prstGeom prst="rect">
            <a:avLst/>
          </a:prstGeom>
        </p:spPr>
      </p:pic>
      <p:grpSp>
        <p:nvGrpSpPr>
          <p:cNvPr id="46" name="Csoportba foglalás 45">
            <a:extLst>
              <a:ext uri="{FF2B5EF4-FFF2-40B4-BE49-F238E27FC236}">
                <a16:creationId xmlns:a16="http://schemas.microsoft.com/office/drawing/2014/main" id="{2C8458EA-5E2F-4E44-B68B-988C26C2B70F}"/>
              </a:ext>
            </a:extLst>
          </p:cNvPr>
          <p:cNvGrpSpPr/>
          <p:nvPr/>
        </p:nvGrpSpPr>
        <p:grpSpPr>
          <a:xfrm rot="3622422">
            <a:off x="7610890" y="2655774"/>
            <a:ext cx="370680" cy="327694"/>
            <a:chOff x="4209699" y="8043724"/>
            <a:chExt cx="214312" cy="189459"/>
          </a:xfrm>
        </p:grpSpPr>
        <p:sp>
          <p:nvSpPr>
            <p:cNvPr id="47" name="Ellipszis 46">
              <a:extLst>
                <a:ext uri="{FF2B5EF4-FFF2-40B4-BE49-F238E27FC236}">
                  <a16:creationId xmlns:a16="http://schemas.microsoft.com/office/drawing/2014/main" id="{CDDF8CE7-D8F6-41DF-9571-DB37CF405FD0}"/>
                </a:ext>
              </a:extLst>
            </p:cNvPr>
            <p:cNvSpPr/>
            <p:nvPr/>
          </p:nvSpPr>
          <p:spPr>
            <a:xfrm rot="10964316" flipH="1" flipV="1">
              <a:off x="4235492" y="8070457"/>
              <a:ext cx="162726" cy="162726"/>
            </a:xfrm>
            <a:prstGeom prst="ellipse">
              <a:avLst/>
            </a:prstGeom>
            <a:noFill/>
            <a:ln w="76200" cap="rnd">
              <a:solidFill>
                <a:srgbClr val="E3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/>
            </a:p>
          </p:txBody>
        </p:sp>
        <p:cxnSp>
          <p:nvCxnSpPr>
            <p:cNvPr id="48" name="Egyenes összekötő 47">
              <a:extLst>
                <a:ext uri="{FF2B5EF4-FFF2-40B4-BE49-F238E27FC236}">
                  <a16:creationId xmlns:a16="http://schemas.microsoft.com/office/drawing/2014/main" id="{E8265556-E04E-40CE-9466-2A8F6438A9A7}"/>
                </a:ext>
              </a:extLst>
            </p:cNvPr>
            <p:cNvCxnSpPr/>
            <p:nvPr/>
          </p:nvCxnSpPr>
          <p:spPr>
            <a:xfrm>
              <a:off x="4209699" y="8043724"/>
              <a:ext cx="214312" cy="0"/>
            </a:xfrm>
            <a:prstGeom prst="line">
              <a:avLst/>
            </a:prstGeom>
            <a:noFill/>
            <a:ln w="76200" cap="rnd">
              <a:solidFill>
                <a:srgbClr val="E3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9" name="Csoportba foglalás 48">
            <a:extLst>
              <a:ext uri="{FF2B5EF4-FFF2-40B4-BE49-F238E27FC236}">
                <a16:creationId xmlns:a16="http://schemas.microsoft.com/office/drawing/2014/main" id="{CDF800AF-8702-4790-9F6D-23CD5EA182C6}"/>
              </a:ext>
            </a:extLst>
          </p:cNvPr>
          <p:cNvGrpSpPr/>
          <p:nvPr/>
        </p:nvGrpSpPr>
        <p:grpSpPr>
          <a:xfrm rot="7163780">
            <a:off x="8901052" y="2218013"/>
            <a:ext cx="370680" cy="327694"/>
            <a:chOff x="4209699" y="8043724"/>
            <a:chExt cx="214312" cy="189459"/>
          </a:xfrm>
        </p:grpSpPr>
        <p:sp>
          <p:nvSpPr>
            <p:cNvPr id="50" name="Ellipszis 49">
              <a:extLst>
                <a:ext uri="{FF2B5EF4-FFF2-40B4-BE49-F238E27FC236}">
                  <a16:creationId xmlns:a16="http://schemas.microsoft.com/office/drawing/2014/main" id="{DC362DA4-C556-4F30-BF7E-CEDA601BF8E3}"/>
                </a:ext>
              </a:extLst>
            </p:cNvPr>
            <p:cNvSpPr/>
            <p:nvPr/>
          </p:nvSpPr>
          <p:spPr>
            <a:xfrm rot="10964316" flipH="1" flipV="1">
              <a:off x="4235492" y="8070457"/>
              <a:ext cx="162726" cy="162726"/>
            </a:xfrm>
            <a:prstGeom prst="ellipse">
              <a:avLst/>
            </a:prstGeom>
            <a:noFill/>
            <a:ln w="76200" cap="rnd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/>
            </a:p>
          </p:txBody>
        </p:sp>
        <p:cxnSp>
          <p:nvCxnSpPr>
            <p:cNvPr id="51" name="Egyenes összekötő 50">
              <a:extLst>
                <a:ext uri="{FF2B5EF4-FFF2-40B4-BE49-F238E27FC236}">
                  <a16:creationId xmlns:a16="http://schemas.microsoft.com/office/drawing/2014/main" id="{554DBB2D-5573-48FD-A8C4-470A80ADD287}"/>
                </a:ext>
              </a:extLst>
            </p:cNvPr>
            <p:cNvCxnSpPr/>
            <p:nvPr/>
          </p:nvCxnSpPr>
          <p:spPr>
            <a:xfrm>
              <a:off x="4209699" y="8043724"/>
              <a:ext cx="214312" cy="0"/>
            </a:xfrm>
            <a:prstGeom prst="line">
              <a:avLst/>
            </a:prstGeom>
            <a:noFill/>
            <a:ln w="76200" cap="rnd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2" name="Csoportba foglalás 51">
            <a:extLst>
              <a:ext uri="{FF2B5EF4-FFF2-40B4-BE49-F238E27FC236}">
                <a16:creationId xmlns:a16="http://schemas.microsoft.com/office/drawing/2014/main" id="{7F652640-ED27-4641-896E-25804CCD218D}"/>
              </a:ext>
            </a:extLst>
          </p:cNvPr>
          <p:cNvGrpSpPr/>
          <p:nvPr/>
        </p:nvGrpSpPr>
        <p:grpSpPr>
          <a:xfrm rot="8912659">
            <a:off x="9887275" y="2541002"/>
            <a:ext cx="370680" cy="327694"/>
            <a:chOff x="4209699" y="8043724"/>
            <a:chExt cx="214312" cy="189459"/>
          </a:xfrm>
        </p:grpSpPr>
        <p:sp>
          <p:nvSpPr>
            <p:cNvPr id="53" name="Ellipszis 52">
              <a:extLst>
                <a:ext uri="{FF2B5EF4-FFF2-40B4-BE49-F238E27FC236}">
                  <a16:creationId xmlns:a16="http://schemas.microsoft.com/office/drawing/2014/main" id="{AACAEAB1-C344-4F8A-AEF1-4833858FD122}"/>
                </a:ext>
              </a:extLst>
            </p:cNvPr>
            <p:cNvSpPr/>
            <p:nvPr/>
          </p:nvSpPr>
          <p:spPr>
            <a:xfrm rot="10964316" flipH="1" flipV="1">
              <a:off x="4235492" y="8070457"/>
              <a:ext cx="162726" cy="162726"/>
            </a:xfrm>
            <a:prstGeom prst="ellipse">
              <a:avLst/>
            </a:prstGeom>
            <a:noFill/>
            <a:ln w="76200" cap="rnd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/>
            </a:p>
          </p:txBody>
        </p:sp>
        <p:cxnSp>
          <p:nvCxnSpPr>
            <p:cNvPr id="54" name="Egyenes összekötő 53">
              <a:extLst>
                <a:ext uri="{FF2B5EF4-FFF2-40B4-BE49-F238E27FC236}">
                  <a16:creationId xmlns:a16="http://schemas.microsoft.com/office/drawing/2014/main" id="{DC7826E0-B0B1-4CF6-9831-2997C8407CEB}"/>
                </a:ext>
              </a:extLst>
            </p:cNvPr>
            <p:cNvCxnSpPr/>
            <p:nvPr/>
          </p:nvCxnSpPr>
          <p:spPr>
            <a:xfrm>
              <a:off x="4209699" y="8043724"/>
              <a:ext cx="214312" cy="0"/>
            </a:xfrm>
            <a:prstGeom prst="line">
              <a:avLst/>
            </a:prstGeom>
            <a:noFill/>
            <a:ln w="76200" cap="rnd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2403C9F8-A92F-4A38-BDFC-8D3BD12E163B}"/>
              </a:ext>
            </a:extLst>
          </p:cNvPr>
          <p:cNvGrpSpPr/>
          <p:nvPr/>
        </p:nvGrpSpPr>
        <p:grpSpPr>
          <a:xfrm rot="7324581">
            <a:off x="9169264" y="3491404"/>
            <a:ext cx="370680" cy="327694"/>
            <a:chOff x="4209699" y="8043724"/>
            <a:chExt cx="214312" cy="189459"/>
          </a:xfrm>
        </p:grpSpPr>
        <p:sp>
          <p:nvSpPr>
            <p:cNvPr id="56" name="Ellipszis 55">
              <a:extLst>
                <a:ext uri="{FF2B5EF4-FFF2-40B4-BE49-F238E27FC236}">
                  <a16:creationId xmlns:a16="http://schemas.microsoft.com/office/drawing/2014/main" id="{0DBC8711-1902-4099-8AF7-40F191EF74DA}"/>
                </a:ext>
              </a:extLst>
            </p:cNvPr>
            <p:cNvSpPr/>
            <p:nvPr/>
          </p:nvSpPr>
          <p:spPr>
            <a:xfrm rot="10964316" flipH="1" flipV="1">
              <a:off x="4235492" y="8070457"/>
              <a:ext cx="162726" cy="162726"/>
            </a:xfrm>
            <a:prstGeom prst="ellipse">
              <a:avLst/>
            </a:prstGeom>
            <a:noFill/>
            <a:ln w="76200" cap="rnd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/>
            </a:p>
          </p:txBody>
        </p:sp>
        <p:cxnSp>
          <p:nvCxnSpPr>
            <p:cNvPr id="57" name="Egyenes összekötő 56">
              <a:extLst>
                <a:ext uri="{FF2B5EF4-FFF2-40B4-BE49-F238E27FC236}">
                  <a16:creationId xmlns:a16="http://schemas.microsoft.com/office/drawing/2014/main" id="{2F2A66B9-7BA4-43E0-ADB8-553ED73D429E}"/>
                </a:ext>
              </a:extLst>
            </p:cNvPr>
            <p:cNvCxnSpPr/>
            <p:nvPr/>
          </p:nvCxnSpPr>
          <p:spPr>
            <a:xfrm>
              <a:off x="4209699" y="8043724"/>
              <a:ext cx="214312" cy="0"/>
            </a:xfrm>
            <a:prstGeom prst="line">
              <a:avLst/>
            </a:prstGeom>
            <a:noFill/>
            <a:ln w="76200" cap="rnd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8" name="Csoportba foglalás 57">
            <a:extLst>
              <a:ext uri="{FF2B5EF4-FFF2-40B4-BE49-F238E27FC236}">
                <a16:creationId xmlns:a16="http://schemas.microsoft.com/office/drawing/2014/main" id="{98273BB8-6C4B-479C-8FDB-E27CB746F782}"/>
              </a:ext>
            </a:extLst>
          </p:cNvPr>
          <p:cNvGrpSpPr/>
          <p:nvPr/>
        </p:nvGrpSpPr>
        <p:grpSpPr>
          <a:xfrm rot="7053192">
            <a:off x="8685310" y="4160589"/>
            <a:ext cx="370680" cy="327694"/>
            <a:chOff x="4209699" y="8043724"/>
            <a:chExt cx="214312" cy="189459"/>
          </a:xfrm>
        </p:grpSpPr>
        <p:sp>
          <p:nvSpPr>
            <p:cNvPr id="59" name="Ellipszis 58">
              <a:extLst>
                <a:ext uri="{FF2B5EF4-FFF2-40B4-BE49-F238E27FC236}">
                  <a16:creationId xmlns:a16="http://schemas.microsoft.com/office/drawing/2014/main" id="{D7312120-F422-4A4C-AACA-21C75D50FC10}"/>
                </a:ext>
              </a:extLst>
            </p:cNvPr>
            <p:cNvSpPr/>
            <p:nvPr/>
          </p:nvSpPr>
          <p:spPr>
            <a:xfrm rot="10964316" flipH="1" flipV="1">
              <a:off x="4235492" y="8070457"/>
              <a:ext cx="162726" cy="162726"/>
            </a:xfrm>
            <a:prstGeom prst="ellipse">
              <a:avLst/>
            </a:prstGeom>
            <a:noFill/>
            <a:ln w="76200" cap="rnd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/>
            </a:p>
          </p:txBody>
        </p:sp>
        <p:cxnSp>
          <p:nvCxnSpPr>
            <p:cNvPr id="60" name="Egyenes összekötő 59">
              <a:extLst>
                <a:ext uri="{FF2B5EF4-FFF2-40B4-BE49-F238E27FC236}">
                  <a16:creationId xmlns:a16="http://schemas.microsoft.com/office/drawing/2014/main" id="{DA371700-866A-4DC7-990C-86B730E5E1A0}"/>
                </a:ext>
              </a:extLst>
            </p:cNvPr>
            <p:cNvCxnSpPr/>
            <p:nvPr/>
          </p:nvCxnSpPr>
          <p:spPr>
            <a:xfrm>
              <a:off x="4209699" y="8043724"/>
              <a:ext cx="214312" cy="0"/>
            </a:xfrm>
            <a:prstGeom prst="line">
              <a:avLst/>
            </a:prstGeom>
            <a:noFill/>
            <a:ln w="76200" cap="rnd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69" name="Ábra 68" descr="Hangjegyek">
            <a:extLst>
              <a:ext uri="{FF2B5EF4-FFF2-40B4-BE49-F238E27FC236}">
                <a16:creationId xmlns:a16="http://schemas.microsoft.com/office/drawing/2014/main" id="{9D7374A2-9A25-4961-817A-B47952C55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8882" y="6068462"/>
            <a:ext cx="372633" cy="372633"/>
          </a:xfrm>
          <a:prstGeom prst="rect">
            <a:avLst/>
          </a:prstGeom>
        </p:spPr>
      </p:pic>
      <p:pic>
        <p:nvPicPr>
          <p:cNvPr id="71" name="Ábra 70" descr="Női profil">
            <a:extLst>
              <a:ext uri="{FF2B5EF4-FFF2-40B4-BE49-F238E27FC236}">
                <a16:creationId xmlns:a16="http://schemas.microsoft.com/office/drawing/2014/main" id="{E893E4C7-B436-474A-A134-7E21C2220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0868" y="5998423"/>
            <a:ext cx="848816" cy="848816"/>
          </a:xfrm>
          <a:prstGeom prst="rect">
            <a:avLst/>
          </a:prstGeom>
        </p:spPr>
      </p:pic>
      <p:pic>
        <p:nvPicPr>
          <p:cNvPr id="73" name="Ábra 72" descr="Zongora">
            <a:extLst>
              <a:ext uri="{FF2B5EF4-FFF2-40B4-BE49-F238E27FC236}">
                <a16:creationId xmlns:a16="http://schemas.microsoft.com/office/drawing/2014/main" id="{AF30FD98-2CBA-41AB-8595-583F4ED21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10946">
            <a:off x="8324091" y="-185976"/>
            <a:ext cx="1709452" cy="1709452"/>
          </a:xfrm>
          <a:prstGeom prst="rect">
            <a:avLst/>
          </a:prstGeom>
        </p:spPr>
      </p:pic>
      <p:grpSp>
        <p:nvGrpSpPr>
          <p:cNvPr id="67" name="Csoportba foglalás 66">
            <a:extLst>
              <a:ext uri="{FF2B5EF4-FFF2-40B4-BE49-F238E27FC236}">
                <a16:creationId xmlns:a16="http://schemas.microsoft.com/office/drawing/2014/main" id="{30C4002A-4596-49B4-8AAB-00CFD2BB3C46}"/>
              </a:ext>
            </a:extLst>
          </p:cNvPr>
          <p:cNvGrpSpPr/>
          <p:nvPr/>
        </p:nvGrpSpPr>
        <p:grpSpPr>
          <a:xfrm rot="397619">
            <a:off x="8896576" y="243037"/>
            <a:ext cx="785920" cy="381638"/>
            <a:chOff x="9311027" y="561118"/>
            <a:chExt cx="785920" cy="381638"/>
          </a:xfrm>
        </p:grpSpPr>
        <p:grpSp>
          <p:nvGrpSpPr>
            <p:cNvPr id="61" name="Csoportba foglalás 60">
              <a:extLst>
                <a:ext uri="{FF2B5EF4-FFF2-40B4-BE49-F238E27FC236}">
                  <a16:creationId xmlns:a16="http://schemas.microsoft.com/office/drawing/2014/main" id="{44926B31-C0E5-4699-BFEE-02FE506F54AE}"/>
                </a:ext>
              </a:extLst>
            </p:cNvPr>
            <p:cNvGrpSpPr/>
            <p:nvPr/>
          </p:nvGrpSpPr>
          <p:grpSpPr>
            <a:xfrm rot="8885598">
              <a:off x="9726267" y="561118"/>
              <a:ext cx="370680" cy="327694"/>
              <a:chOff x="4209699" y="8043724"/>
              <a:chExt cx="214312" cy="189459"/>
            </a:xfrm>
          </p:grpSpPr>
          <p:sp>
            <p:nvSpPr>
              <p:cNvPr id="62" name="Ellipszis 61">
                <a:extLst>
                  <a:ext uri="{FF2B5EF4-FFF2-40B4-BE49-F238E27FC236}">
                    <a16:creationId xmlns:a16="http://schemas.microsoft.com/office/drawing/2014/main" id="{6F1B4557-7186-4310-9A4C-71F6EC9396B6}"/>
                  </a:ext>
                </a:extLst>
              </p:cNvPr>
              <p:cNvSpPr/>
              <p:nvPr/>
            </p:nvSpPr>
            <p:spPr>
              <a:xfrm rot="10964316" flipH="1" flipV="1">
                <a:off x="4235492" y="8070457"/>
                <a:ext cx="162726" cy="162726"/>
              </a:xfrm>
              <a:prstGeom prst="ellipse">
                <a:avLst/>
              </a:prstGeom>
              <a:noFill/>
              <a:ln w="76200" cap="rnd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hu-HU"/>
              </a:p>
            </p:txBody>
          </p:sp>
          <p:cxnSp>
            <p:nvCxnSpPr>
              <p:cNvPr id="63" name="Egyenes összekötő 62">
                <a:extLst>
                  <a:ext uri="{FF2B5EF4-FFF2-40B4-BE49-F238E27FC236}">
                    <a16:creationId xmlns:a16="http://schemas.microsoft.com/office/drawing/2014/main" id="{E459E227-6BD4-4599-8E19-6F9CC94557C8}"/>
                  </a:ext>
                </a:extLst>
              </p:cNvPr>
              <p:cNvCxnSpPr/>
              <p:nvPr/>
            </p:nvCxnSpPr>
            <p:spPr>
              <a:xfrm>
                <a:off x="4209699" y="8043724"/>
                <a:ext cx="214312" cy="0"/>
              </a:xfrm>
              <a:prstGeom prst="line">
                <a:avLst/>
              </a:prstGeom>
              <a:noFill/>
              <a:ln w="76200" cap="rnd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4" name="Csoportba foglalás 63">
              <a:extLst>
                <a:ext uri="{FF2B5EF4-FFF2-40B4-BE49-F238E27FC236}">
                  <a16:creationId xmlns:a16="http://schemas.microsoft.com/office/drawing/2014/main" id="{76E56EFF-9D76-4F67-B692-24381980F5D6}"/>
                </a:ext>
              </a:extLst>
            </p:cNvPr>
            <p:cNvGrpSpPr/>
            <p:nvPr/>
          </p:nvGrpSpPr>
          <p:grpSpPr>
            <a:xfrm rot="11176282">
              <a:off x="9311027" y="615057"/>
              <a:ext cx="370680" cy="327699"/>
              <a:chOff x="4209699" y="8043724"/>
              <a:chExt cx="214312" cy="189462"/>
            </a:xfrm>
          </p:grpSpPr>
          <p:sp>
            <p:nvSpPr>
              <p:cNvPr id="65" name="Ellipszis 64">
                <a:extLst>
                  <a:ext uri="{FF2B5EF4-FFF2-40B4-BE49-F238E27FC236}">
                    <a16:creationId xmlns:a16="http://schemas.microsoft.com/office/drawing/2014/main" id="{FF6FFE8B-8DF8-41A0-A6F2-B85F1DEB45A6}"/>
                  </a:ext>
                </a:extLst>
              </p:cNvPr>
              <p:cNvSpPr/>
              <p:nvPr/>
            </p:nvSpPr>
            <p:spPr>
              <a:xfrm rot="10964316" flipH="1" flipV="1">
                <a:off x="4235492" y="8070460"/>
                <a:ext cx="162726" cy="162726"/>
              </a:xfrm>
              <a:prstGeom prst="ellipse">
                <a:avLst/>
              </a:prstGeom>
              <a:noFill/>
              <a:ln w="76200" cap="rnd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hu-HU" dirty="0"/>
              </a:p>
            </p:txBody>
          </p:sp>
          <p:cxnSp>
            <p:nvCxnSpPr>
              <p:cNvPr id="66" name="Egyenes összekötő 65">
                <a:extLst>
                  <a:ext uri="{FF2B5EF4-FFF2-40B4-BE49-F238E27FC236}">
                    <a16:creationId xmlns:a16="http://schemas.microsoft.com/office/drawing/2014/main" id="{113B1D8A-C265-489E-B240-4C1891991C38}"/>
                  </a:ext>
                </a:extLst>
              </p:cNvPr>
              <p:cNvCxnSpPr/>
              <p:nvPr/>
            </p:nvCxnSpPr>
            <p:spPr>
              <a:xfrm>
                <a:off x="4209699" y="8043724"/>
                <a:ext cx="214312" cy="0"/>
              </a:xfrm>
              <a:prstGeom prst="line">
                <a:avLst/>
              </a:prstGeom>
              <a:noFill/>
              <a:ln w="76200" cap="rnd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93517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8BDA54-D1A9-44C0-B0E2-04E9888CF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4" y="365125"/>
            <a:ext cx="5654936" cy="1325563"/>
          </a:xfrm>
        </p:spPr>
        <p:txBody>
          <a:bodyPr>
            <a:normAutofit/>
          </a:bodyPr>
          <a:lstStyle/>
          <a:p>
            <a:r>
              <a:rPr lang="hu-HU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Folyamat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216E8B-79AD-4798-B349-7D631516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64" y="1825625"/>
            <a:ext cx="5654936" cy="435133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hu-HU" sz="3200" dirty="0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Utómunka: Pro </a:t>
            </a:r>
            <a:r>
              <a:rPr lang="hu-HU" sz="3200" dirty="0" err="1">
                <a:solidFill>
                  <a:schemeClr val="bg1"/>
                </a:solidFill>
                <a:effectLst>
                  <a:glow rad="190500">
                    <a:schemeClr val="tx1">
                      <a:lumMod val="85000"/>
                      <a:lumOff val="15000"/>
                    </a:schemeClr>
                  </a:glow>
                </a:effectLst>
                <a:latin typeface="Gill Sans MT" panose="020B0502020104020203" pitchFamily="34" charset="-18"/>
              </a:rPr>
              <a:t>Tools</a:t>
            </a:r>
            <a:endParaRPr lang="hu-HU" sz="3200" dirty="0">
              <a:solidFill>
                <a:schemeClr val="bg1"/>
              </a:solidFill>
              <a:effectLst>
                <a:glow rad="190500">
                  <a:schemeClr val="tx1">
                    <a:lumMod val="85000"/>
                    <a:lumOff val="15000"/>
                  </a:schemeClr>
                </a:glow>
              </a:effectLst>
              <a:latin typeface="Gill Sans MT" panose="020B0502020104020203" pitchFamily="34" charset="-18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9811A79-3D80-42F1-AD82-DD0C92527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 b="4286"/>
          <a:stretch/>
        </p:blipFill>
        <p:spPr>
          <a:xfrm>
            <a:off x="32658" y="2942489"/>
            <a:ext cx="7532914" cy="3882853"/>
          </a:xfrm>
          <a:prstGeom prst="roundRect">
            <a:avLst>
              <a:gd name="adj" fmla="val 15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83B5C7B-6392-41D8-9D70-1355E4360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313" r="24106"/>
          <a:stretch/>
        </p:blipFill>
        <p:spPr>
          <a:xfrm>
            <a:off x="7599210" y="48126"/>
            <a:ext cx="4549246" cy="4925955"/>
          </a:xfrm>
          <a:prstGeom prst="roundRect">
            <a:avLst>
              <a:gd name="adj" fmla="val 21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12430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99F613-DD76-4139-B598-C605B552D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488" y="1448181"/>
            <a:ext cx="11015023" cy="2261970"/>
          </a:xfr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anchor="ctr">
            <a:normAutofit/>
          </a:bodyPr>
          <a:lstStyle/>
          <a:p>
            <a:r>
              <a:rPr lang="hu-HU" sz="7200" b="1" dirty="0" err="1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Amar</a:t>
            </a:r>
            <a:r>
              <a:rPr lang="hu-HU" sz="7200" b="1" dirty="0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</a:t>
            </a:r>
            <a:r>
              <a:rPr lang="hu-HU" sz="7200" b="1" dirty="0" err="1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Pelos</a:t>
            </a:r>
            <a:r>
              <a:rPr lang="hu-HU" sz="7200" b="1" dirty="0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</a:t>
            </a:r>
            <a:r>
              <a:rPr lang="hu-HU" sz="7200" b="1" dirty="0" err="1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Dios</a:t>
            </a:r>
            <a:endParaRPr lang="hu-HU" sz="7200" b="1" dirty="0"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69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MT" panose="020B0502020104020203" pitchFamily="34" charset="-18"/>
              <a:ea typeface="Gulim" panose="020B0600000101010101" pitchFamily="34" charset="-127"/>
              <a:cs typeface="Segoe UI" panose="020B0502040204020203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DC4A8B2-6BB2-459C-BBCC-1E928D70B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8288" y="5522421"/>
            <a:ext cx="4004442" cy="1053594"/>
          </a:xfrm>
        </p:spPr>
        <p:txBody>
          <a:bodyPr>
            <a:normAutofit fontScale="92500"/>
          </a:bodyPr>
          <a:lstStyle/>
          <a:p>
            <a:pPr algn="l"/>
            <a:r>
              <a:rPr lang="hu-HU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Készítették:	</a:t>
            </a:r>
            <a:r>
              <a:rPr lang="hu-HU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Druzsin</a:t>
            </a:r>
            <a:r>
              <a:rPr lang="hu-HU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Barnabás</a:t>
            </a:r>
          </a:p>
          <a:p>
            <a:pPr algn="l"/>
            <a:r>
              <a:rPr lang="hu-HU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Nagy Dávid</a:t>
            </a:r>
          </a:p>
          <a:p>
            <a:pPr algn="l"/>
            <a:endParaRPr lang="hu-HU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Gill Sans MT" panose="020B0502020104020203" pitchFamily="34" charset="-18"/>
              <a:ea typeface="Gulim" panose="020B0600000101010101" pitchFamily="34" charset="-127"/>
              <a:cs typeface="Segoe UI" panose="020B0502040204020203" pitchFamily="34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00990276-0007-4C4C-B94F-36024F3B1083}"/>
              </a:ext>
            </a:extLst>
          </p:cNvPr>
          <p:cNvSpPr/>
          <p:nvPr/>
        </p:nvSpPr>
        <p:spPr>
          <a:xfrm>
            <a:off x="5507511" y="473160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Közreműködött:	Szöllősi Kata</a:t>
            </a: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Császár Tünde</a:t>
            </a: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Földházi </a:t>
            </a:r>
            <a:r>
              <a:rPr lang="hu-HU" sz="2000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Lilien</a:t>
            </a:r>
            <a:endParaRPr lang="hu-HU" sz="2000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Gill Sans MT" panose="020B0502020104020203" pitchFamily="34" charset="-18"/>
              <a:ea typeface="Gulim" panose="020B0600000101010101" pitchFamily="34" charset="-127"/>
              <a:cs typeface="Segoe UI" panose="020B0502040204020203" pitchFamily="34" charset="0"/>
            </a:endParaRP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</a:t>
            </a:r>
            <a:r>
              <a:rPr lang="hu-HU" sz="2000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Regenhart</a:t>
            </a:r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Anna Blanka</a:t>
            </a: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Deák Hanna</a:t>
            </a:r>
          </a:p>
          <a:p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		</a:t>
            </a:r>
            <a:r>
              <a:rPr lang="hu-HU" sz="2000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Koudela</a:t>
            </a:r>
            <a:r>
              <a:rPr lang="hu-HU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ill Sans MT" panose="020B0502020104020203" pitchFamily="34" charset="-18"/>
                <a:ea typeface="Gulim" panose="020B0600000101010101" pitchFamily="34" charset="-127"/>
                <a:cs typeface="Segoe UI" panose="020B0502040204020203" pitchFamily="34" charset="0"/>
              </a:rPr>
              <a:t> Olivér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315838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170</Words>
  <Application>Microsoft Office PowerPoint</Application>
  <PresentationFormat>Szélesvásznú</PresentationFormat>
  <Paragraphs>52</Paragraphs>
  <Slides>6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Gill Sans MT</vt:lpstr>
      <vt:lpstr>Sitka Banner</vt:lpstr>
      <vt:lpstr>Office-téma</vt:lpstr>
      <vt:lpstr>Amar Pelos Dios</vt:lpstr>
      <vt:lpstr>Előkészület</vt:lpstr>
      <vt:lpstr>Előkészület</vt:lpstr>
      <vt:lpstr>Folyamat</vt:lpstr>
      <vt:lpstr>Folyamat</vt:lpstr>
      <vt:lpstr>Amar Pelos Dios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Amar Pelos Dios</dc:title>
  <dc:creator>Nagy Dávid</dc:creator>
  <cp:lastModifiedBy>Nagy Dávid</cp:lastModifiedBy>
  <cp:revision>41</cp:revision>
  <dcterms:created xsi:type="dcterms:W3CDTF">2020-01-28T08:01:00Z</dcterms:created>
  <dcterms:modified xsi:type="dcterms:W3CDTF">2020-01-31T11:37:04Z</dcterms:modified>
</cp:coreProperties>
</file>