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smeretlen felhasználó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1-20T07:53:04.049" idx="1">
    <p:pos x="10" y="10"/>
    <p:text>Először kottatartót használtunk a szöveg olvasásához, viszont azt nem tudtuk úgy elhelyezni, hogy Balázs a mikrofonba beszéljen . Szóval végül ez a megoldás született. </p:text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2020-01-26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2020-01-26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2020-01-26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2020-01-26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2020-01-26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2020-01-26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2020-01-26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2020-01-26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2020-01-26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2020-01-26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2020-01-26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2020-01-26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2020-01-26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2020-01-26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2020-01-26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2020-01-26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2020-01-26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2020-01-26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40ADC52-6DE9-9F48-92EB-F01A22B8B3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/>
              <a:t>Edgar Allan Poe: A holló (hangjáték)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E114D1DD-BDA4-4248-AA91-8C0936AF96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sz="3200"/>
              <a:t>Blézer Mirtill, Kónicz Zsófia </a:t>
            </a:r>
          </a:p>
          <a:p>
            <a:r>
              <a:rPr lang="hu-HU" sz="3200"/>
              <a:t>Közreműködött: Sipos Balázs </a:t>
            </a:r>
          </a:p>
        </p:txBody>
      </p:sp>
    </p:spTree>
    <p:extLst>
      <p:ext uri="{BB962C8B-B14F-4D97-AF65-F5344CB8AC3E}">
        <p14:creationId xmlns:p14="http://schemas.microsoft.com/office/powerpoint/2010/main" val="3132853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C8A8D8B-21B3-2744-BCC6-4FC88FC0D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Eszközök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8586356-6287-6445-A793-B8ADEC0A9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102" y="2700013"/>
            <a:ext cx="9613861" cy="3599316"/>
          </a:xfrm>
        </p:spPr>
        <p:txBody>
          <a:bodyPr/>
          <a:lstStyle/>
          <a:p>
            <a:r>
              <a:rPr lang="hu-HU" dirty="0"/>
              <a:t>ROLAND DR80C kondenzátor mikrofon</a:t>
            </a:r>
          </a:p>
          <a:p>
            <a:r>
              <a:rPr lang="hu-HU" dirty="0"/>
              <a:t>Popfilter</a:t>
            </a:r>
          </a:p>
          <a:p>
            <a:r>
              <a:rPr lang="hu-HU" dirty="0" err="1"/>
              <a:t>Protools</a:t>
            </a:r>
            <a:r>
              <a:rPr lang="hu-HU" dirty="0"/>
              <a:t>, </a:t>
            </a:r>
            <a:r>
              <a:rPr lang="hu-HU" dirty="0" err="1"/>
              <a:t>Audacity</a:t>
            </a:r>
            <a:endParaRPr lang="hu-HU" dirty="0"/>
          </a:p>
          <a:p>
            <a:endParaRPr lang="hu-HU"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0753B850-D9D4-9E4A-8A77-1647723FFDEB}"/>
              </a:ext>
            </a:extLst>
          </p:cNvPr>
          <p:cNvSpPr txBox="1"/>
          <p:nvPr/>
        </p:nvSpPr>
        <p:spPr>
          <a:xfrm>
            <a:off x="5181600" y="10834687"/>
            <a:ext cx="664369" cy="71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3479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F591B46-6330-8F4B-B3D4-30296C865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Nehézség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EB2F324C-7BC6-B847-95F9-8F976CBB38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0328" y="159171"/>
            <a:ext cx="4918647" cy="655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843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M04033917[[fn=Berlin]]_novariants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04033917[[fn=Berlin]]_novariants" id="{309C13C0-3BE0-4E8F-8916-1D5516B3B5DD}" vid="{18E1BE87-7240-45DF-8788-3CAEB7F17AB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</Words>
  <Application>Microsoft Office PowerPoint</Application>
  <PresentationFormat>Widescreen</PresentationFormat>
  <Paragraphs>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Trebuchet MS</vt:lpstr>
      <vt:lpstr>TM04033917[[fn=Berlin]]_novariants</vt:lpstr>
      <vt:lpstr>Edgar Allan Poe: A holló (hangjáték)</vt:lpstr>
      <vt:lpstr>Eszközök</vt:lpstr>
      <vt:lpstr>Nehézség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Ismeretlen felhasználó</dc:creator>
  <cp:lastModifiedBy>E-Tea@sulid.hu</cp:lastModifiedBy>
  <cp:revision>6</cp:revision>
  <dcterms:created xsi:type="dcterms:W3CDTF">2020-01-15T06:56:46Z</dcterms:created>
  <dcterms:modified xsi:type="dcterms:W3CDTF">2020-01-26T17:47:07Z</dcterms:modified>
</cp:coreProperties>
</file>